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87"/>
  </p:notesMasterIdLst>
  <p:sldIdLst>
    <p:sldId id="256" r:id="rId2"/>
    <p:sldId id="320" r:id="rId3"/>
    <p:sldId id="361" r:id="rId4"/>
    <p:sldId id="353" r:id="rId5"/>
    <p:sldId id="321" r:id="rId6"/>
    <p:sldId id="285" r:id="rId7"/>
    <p:sldId id="259" r:id="rId8"/>
    <p:sldId id="313" r:id="rId9"/>
    <p:sldId id="357" r:id="rId10"/>
    <p:sldId id="319" r:id="rId11"/>
    <p:sldId id="318" r:id="rId12"/>
    <p:sldId id="257" r:id="rId13"/>
    <p:sldId id="260" r:id="rId14"/>
    <p:sldId id="356" r:id="rId15"/>
    <p:sldId id="283" r:id="rId16"/>
    <p:sldId id="261" r:id="rId17"/>
    <p:sldId id="270" r:id="rId18"/>
    <p:sldId id="262" r:id="rId19"/>
    <p:sldId id="265" r:id="rId20"/>
    <p:sldId id="272" r:id="rId21"/>
    <p:sldId id="274" r:id="rId22"/>
    <p:sldId id="276" r:id="rId23"/>
    <p:sldId id="268" r:id="rId24"/>
    <p:sldId id="269" r:id="rId25"/>
    <p:sldId id="281" r:id="rId26"/>
    <p:sldId id="273" r:id="rId27"/>
    <p:sldId id="275" r:id="rId28"/>
    <p:sldId id="312" r:id="rId29"/>
    <p:sldId id="315" r:id="rId30"/>
    <p:sldId id="311" r:id="rId31"/>
    <p:sldId id="314" r:id="rId32"/>
    <p:sldId id="316" r:id="rId33"/>
    <p:sldId id="317" r:id="rId34"/>
    <p:sldId id="328" r:id="rId35"/>
    <p:sldId id="277" r:id="rId36"/>
    <p:sldId id="279" r:id="rId37"/>
    <p:sldId id="284" r:id="rId38"/>
    <p:sldId id="280" r:id="rId39"/>
    <p:sldId id="258" r:id="rId40"/>
    <p:sldId id="287" r:id="rId41"/>
    <p:sldId id="288" r:id="rId42"/>
    <p:sldId id="289" r:id="rId43"/>
    <p:sldId id="290" r:id="rId44"/>
    <p:sldId id="291" r:id="rId45"/>
    <p:sldId id="292" r:id="rId46"/>
    <p:sldId id="294" r:id="rId47"/>
    <p:sldId id="295" r:id="rId48"/>
    <p:sldId id="296" r:id="rId49"/>
    <p:sldId id="299" r:id="rId50"/>
    <p:sldId id="323" r:id="rId51"/>
    <p:sldId id="324" r:id="rId52"/>
    <p:sldId id="309" r:id="rId53"/>
    <p:sldId id="298" r:id="rId54"/>
    <p:sldId id="322" r:id="rId55"/>
    <p:sldId id="301" r:id="rId56"/>
    <p:sldId id="300" r:id="rId57"/>
    <p:sldId id="303" r:id="rId58"/>
    <p:sldId id="308" r:id="rId59"/>
    <p:sldId id="310" r:id="rId60"/>
    <p:sldId id="325" r:id="rId61"/>
    <p:sldId id="304" r:id="rId62"/>
    <p:sldId id="305" r:id="rId63"/>
    <p:sldId id="306" r:id="rId64"/>
    <p:sldId id="354" r:id="rId65"/>
    <p:sldId id="307" r:id="rId66"/>
    <p:sldId id="341" r:id="rId67"/>
    <p:sldId id="342" r:id="rId68"/>
    <p:sldId id="343" r:id="rId69"/>
    <p:sldId id="344" r:id="rId70"/>
    <p:sldId id="345" r:id="rId71"/>
    <p:sldId id="336" r:id="rId72"/>
    <p:sldId id="346" r:id="rId73"/>
    <p:sldId id="347" r:id="rId74"/>
    <p:sldId id="348" r:id="rId75"/>
    <p:sldId id="349" r:id="rId76"/>
    <p:sldId id="326" r:id="rId77"/>
    <p:sldId id="327" r:id="rId78"/>
    <p:sldId id="350" r:id="rId79"/>
    <p:sldId id="351" r:id="rId80"/>
    <p:sldId id="355" r:id="rId81"/>
    <p:sldId id="352" r:id="rId82"/>
    <p:sldId id="359" r:id="rId83"/>
    <p:sldId id="360" r:id="rId84"/>
    <p:sldId id="302" r:id="rId85"/>
    <p:sldId id="358" r:id="rId86"/>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294" autoAdjust="0"/>
    <p:restoredTop sz="94660"/>
  </p:normalViewPr>
  <p:slideViewPr>
    <p:cSldViewPr>
      <p:cViewPr>
        <p:scale>
          <a:sx n="60" d="100"/>
          <a:sy n="60" d="100"/>
        </p:scale>
        <p:origin x="-1668" y="-1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17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9075DD-EBB3-4990-A2D0-89213FE39405}" type="datetimeFigureOut">
              <a:rPr lang="pl-PL" smtClean="0"/>
              <a:pPr/>
              <a:t>28.05.2019</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17770C-9D3A-4B17-84B6-6431A71112B0}"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F817770C-9D3A-4B17-84B6-6431A71112B0}" type="slidenum">
              <a:rPr lang="pl-PL" smtClean="0"/>
              <a:pPr/>
              <a:t>15</a:t>
            </a:fld>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F817770C-9D3A-4B17-84B6-6431A71112B0}" type="slidenum">
              <a:rPr lang="pl-PL" smtClean="0"/>
              <a:pPr/>
              <a:t>21</a:t>
            </a:fld>
            <a:endParaRPr 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F817770C-9D3A-4B17-84B6-6431A71112B0}" type="slidenum">
              <a:rPr lang="pl-PL" smtClean="0"/>
              <a:pPr/>
              <a:t>37</a:t>
            </a:fld>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F817770C-9D3A-4B17-84B6-6431A71112B0}" type="slidenum">
              <a:rPr lang="pl-PL" smtClean="0"/>
              <a:pPr/>
              <a:t>46</a:t>
            </a:fld>
            <a:endParaRPr 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F817770C-9D3A-4B17-84B6-6431A71112B0}" type="slidenum">
              <a:rPr lang="pl-PL" smtClean="0"/>
              <a:pPr/>
              <a:t>58</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28" name="Symbol zastępczy daty 27"/>
          <p:cNvSpPr>
            <a:spLocks noGrp="1"/>
          </p:cNvSpPr>
          <p:nvPr>
            <p:ph type="dt" sz="half" idx="10"/>
          </p:nvPr>
        </p:nvSpPr>
        <p:spPr/>
        <p:txBody>
          <a:bodyPr/>
          <a:lstStyle>
            <a:extLst/>
          </a:lstStyle>
          <a:p>
            <a:fld id="{E31DAC8A-3BB3-4CD4-B5F0-78F99EFC2B09}" type="datetimeFigureOut">
              <a:rPr lang="pl-PL" smtClean="0"/>
              <a:pPr/>
              <a:t>28.05.2019</a:t>
            </a:fld>
            <a:endParaRPr lang="pl-PL"/>
          </a:p>
        </p:txBody>
      </p:sp>
      <p:sp>
        <p:nvSpPr>
          <p:cNvPr id="17" name="Symbol zastępczy stopki 16"/>
          <p:cNvSpPr>
            <a:spLocks noGrp="1"/>
          </p:cNvSpPr>
          <p:nvPr>
            <p:ph type="ftr" sz="quarter" idx="11"/>
          </p:nvPr>
        </p:nvSpPr>
        <p:spPr/>
        <p:txBody>
          <a:bodyPr/>
          <a:lstStyle>
            <a:extLst/>
          </a:lstStyle>
          <a:p>
            <a:endParaRPr lang="pl-PL"/>
          </a:p>
        </p:txBody>
      </p:sp>
      <p:sp>
        <p:nvSpPr>
          <p:cNvPr id="29" name="Symbol zastępczy numeru slajdu 28"/>
          <p:cNvSpPr>
            <a:spLocks noGrp="1"/>
          </p:cNvSpPr>
          <p:nvPr>
            <p:ph type="sldNum" sz="quarter" idx="12"/>
          </p:nvPr>
        </p:nvSpPr>
        <p:spPr/>
        <p:txBody>
          <a:bodyPr/>
          <a:lstStyle>
            <a:extLst/>
          </a:lstStyle>
          <a:p>
            <a:fld id="{57B8829C-5886-4B9B-A95D-98606E995CEC}" type="slidenum">
              <a:rPr lang="pl-PL" smtClean="0"/>
              <a:pPr/>
              <a:t>‹#›</a:t>
            </a:fld>
            <a:endParaRPr lang="pl-PL"/>
          </a:p>
        </p:txBody>
      </p:sp>
      <p:sp>
        <p:nvSpPr>
          <p:cNvPr id="32" name="Prostokąt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Prostokąt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Prostokąt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Prostokąt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Prostokąt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ytuł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pl-PL" smtClean="0"/>
              <a:t>Kliknij, aby edytować styl</a:t>
            </a:r>
            <a:endParaRPr kumimoji="0" lang="en-US"/>
          </a:p>
        </p:txBody>
      </p:sp>
      <p:sp>
        <p:nvSpPr>
          <p:cNvPr id="9" name="Podtytuł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l-PL" smtClean="0"/>
              <a:t>Kliknij, aby edytować styl wzorca podtytułu</a:t>
            </a:r>
            <a:endParaRPr kumimoji="0" lang="en-US"/>
          </a:p>
        </p:txBody>
      </p:sp>
      <p:sp>
        <p:nvSpPr>
          <p:cNvPr id="56" name="Prostokąt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Prostokąt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Prostokąt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Prostokąt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E31DAC8A-3BB3-4CD4-B5F0-78F99EFC2B09}" type="datetimeFigureOut">
              <a:rPr lang="pl-PL" smtClean="0"/>
              <a:pPr/>
              <a:t>28.05.2019</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57B8829C-5886-4B9B-A95D-98606E995CEC}" type="slidenum">
              <a:rPr lang="pl-PL" smtClean="0"/>
              <a:pPr/>
              <a:t>‹#›</a:t>
            </a:fld>
            <a:endParaRPr lang="pl-PL"/>
          </a:p>
        </p:txBody>
      </p:sp>
    </p:spTree>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9"/>
            <a:ext cx="1981200" cy="5851525"/>
          </a:xfrm>
        </p:spPr>
        <p:txBody>
          <a:bodyPr vert="eaVert" anchor="ctr"/>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609600" y="274639"/>
            <a:ext cx="5867400" cy="5851525"/>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E31DAC8A-3BB3-4CD4-B5F0-78F99EFC2B09}" type="datetimeFigureOut">
              <a:rPr lang="pl-PL" smtClean="0"/>
              <a:pPr/>
              <a:t>28.05.2019</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57B8829C-5886-4B9B-A95D-98606E995CEC}" type="slidenum">
              <a:rPr lang="pl-PL" smtClean="0"/>
              <a:pPr/>
              <a:t>‹#›</a:t>
            </a:fld>
            <a:endParaRPr lang="pl-PL"/>
          </a:p>
        </p:txBody>
      </p:sp>
    </p:spTree>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zawartości 2"/>
          <p:cNvSpPr>
            <a:spLocks noGrp="1"/>
          </p:cNvSpPr>
          <p:nvPr>
            <p:ph idx="1"/>
          </p:nvPr>
        </p:nvSpPr>
        <p:spPr/>
        <p:txBody>
          <a:bodyPr/>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E31DAC8A-3BB3-4CD4-B5F0-78F99EFC2B09}" type="datetimeFigureOut">
              <a:rPr lang="pl-PL" smtClean="0"/>
              <a:pPr/>
              <a:t>28.05.2019</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57B8829C-5886-4B9B-A95D-98606E995CEC}" type="slidenum">
              <a:rPr lang="pl-PL" smtClean="0"/>
              <a:pPr/>
              <a:t>‹#›</a:t>
            </a:fld>
            <a:endParaRPr lang="pl-PL"/>
          </a:p>
        </p:txBody>
      </p:sp>
    </p:spTree>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14" name="Dowolny kształt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Dowolny kształt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Dowolny kształt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Dowolny kształt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Dowolny kształt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Dowolny kształt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Dowolny kształt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Dowolny kształt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Dowolny kształt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Dowolny kształt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Dowolny kształt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Dowolny kształt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Dowolny kształt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Dowolny kształt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Dowolny kształt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Symbol zastępczy tekstu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extLst/>
          </a:lstStyle>
          <a:p>
            <a:fld id="{E31DAC8A-3BB3-4CD4-B5F0-78F99EFC2B09}" type="datetimeFigureOut">
              <a:rPr lang="pl-PL" smtClean="0"/>
              <a:pPr/>
              <a:t>28.05.2019</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57B8829C-5886-4B9B-A95D-98606E995CEC}" type="slidenum">
              <a:rPr lang="pl-PL" smtClean="0"/>
              <a:pPr/>
              <a:t>‹#›</a:t>
            </a:fld>
            <a:endParaRPr lang="pl-PL"/>
          </a:p>
        </p:txBody>
      </p:sp>
      <p:sp>
        <p:nvSpPr>
          <p:cNvPr id="7" name="Prostokąt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ytuł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pl-PL" smtClean="0"/>
              <a:t>Kliknij, aby edytować styl</a:t>
            </a:r>
            <a:endParaRPr kumimoji="0" lang="en-US"/>
          </a:p>
        </p:txBody>
      </p:sp>
      <p:sp>
        <p:nvSpPr>
          <p:cNvPr id="8" name="Prostokąt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Prostokąt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Prostokąt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Prostokąt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Prostokąt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512064"/>
            <a:ext cx="8229600" cy="914400"/>
          </a:xfrm>
        </p:spPr>
        <p:txBody>
          <a:bodyPr/>
          <a:lstStyle>
            <a:extLst/>
          </a:lstStyle>
          <a:p>
            <a:r>
              <a:rPr kumimoji="0" lang="pl-PL" smtClean="0"/>
              <a:t>Kliknij, aby edytować styl</a:t>
            </a:r>
            <a:endParaRPr kumimoji="0" lang="en-US"/>
          </a:p>
        </p:txBody>
      </p:sp>
      <p:sp>
        <p:nvSpPr>
          <p:cNvPr id="3" name="Symbol zastępczy zawartości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fld id="{E31DAC8A-3BB3-4CD4-B5F0-78F99EFC2B09}" type="datetimeFigureOut">
              <a:rPr lang="pl-PL" smtClean="0"/>
              <a:pPr/>
              <a:t>28.05.2019</a:t>
            </a:fld>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fld id="{57B8829C-5886-4B9B-A95D-98606E995CEC}" type="slidenum">
              <a:rPr lang="pl-PL" smtClean="0"/>
              <a:pPr/>
              <a:t>‹#›</a:t>
            </a:fld>
            <a:endParaRPr lang="pl-PL"/>
          </a:p>
        </p:txBody>
      </p:sp>
    </p:spTree>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spTree>
      <p:nvGrpSpPr>
        <p:cNvPr id="1" name=""/>
        <p:cNvGrpSpPr/>
        <p:nvPr/>
      </p:nvGrpSpPr>
      <p:grpSpPr>
        <a:xfrm>
          <a:off x="0" y="0"/>
          <a:ext cx="0" cy="0"/>
          <a:chOff x="0" y="0"/>
          <a:chExt cx="0" cy="0"/>
        </a:xfrm>
      </p:grpSpPr>
      <p:sp>
        <p:nvSpPr>
          <p:cNvPr id="25" name="Prostokąt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ytuł 1"/>
          <p:cNvSpPr>
            <a:spLocks noGrp="1"/>
          </p:cNvSpPr>
          <p:nvPr>
            <p:ph type="title"/>
          </p:nvPr>
        </p:nvSpPr>
        <p:spPr>
          <a:xfrm>
            <a:off x="504824" y="512064"/>
            <a:ext cx="7772400" cy="914400"/>
          </a:xfrm>
        </p:spPr>
        <p:txBody>
          <a:bodyPr anchor="t"/>
          <a:lstStyle>
            <a:lvl1pPr>
              <a:defRPr sz="4000"/>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extLst/>
          </a:lstStyle>
          <a:p>
            <a:fld id="{E31DAC8A-3BB3-4CD4-B5F0-78F99EFC2B09}" type="datetimeFigureOut">
              <a:rPr lang="pl-PL" smtClean="0"/>
              <a:pPr/>
              <a:t>28.05.2019</a:t>
            </a:fld>
            <a:endParaRPr lang="pl-PL"/>
          </a:p>
        </p:txBody>
      </p:sp>
      <p:sp>
        <p:nvSpPr>
          <p:cNvPr id="8" name="Symbol zastępczy stopki 7"/>
          <p:cNvSpPr>
            <a:spLocks noGrp="1"/>
          </p:cNvSpPr>
          <p:nvPr>
            <p:ph type="ftr" sz="quarter" idx="11"/>
          </p:nvPr>
        </p:nvSpPr>
        <p:spPr/>
        <p:txBody>
          <a:bodyPr/>
          <a:lstStyle>
            <a:extLst/>
          </a:lstStyle>
          <a:p>
            <a:endParaRPr lang="pl-PL"/>
          </a:p>
        </p:txBody>
      </p:sp>
      <p:sp>
        <p:nvSpPr>
          <p:cNvPr id="9" name="Symbol zastępczy numeru slajdu 8"/>
          <p:cNvSpPr>
            <a:spLocks noGrp="1"/>
          </p:cNvSpPr>
          <p:nvPr>
            <p:ph type="sldNum" sz="quarter" idx="12"/>
          </p:nvPr>
        </p:nvSpPr>
        <p:spPr/>
        <p:txBody>
          <a:bodyPr/>
          <a:lstStyle>
            <a:extLst/>
          </a:lstStyle>
          <a:p>
            <a:fld id="{57B8829C-5886-4B9B-A95D-98606E995CEC}" type="slidenum">
              <a:rPr lang="pl-PL" smtClean="0"/>
              <a:pPr/>
              <a:t>‹#›</a:t>
            </a:fld>
            <a:endParaRPr lang="pl-PL"/>
          </a:p>
        </p:txBody>
      </p:sp>
      <p:sp>
        <p:nvSpPr>
          <p:cNvPr id="16" name="Prostokąt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Prostokąt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Prostokąt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Prostokąt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Prostokąt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Prostokąt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Prostokąt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Prostokąt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Prostokąt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914400" y="512064"/>
            <a:ext cx="7772400" cy="914400"/>
          </a:xfrm>
        </p:spPr>
        <p:txBody>
          <a:bodyPr/>
          <a:lstStyle>
            <a:lvl1pPr>
              <a:defRPr sz="4000" cap="none" baseline="0"/>
            </a:lvl1pPr>
            <a:extLst/>
          </a:lstStyle>
          <a:p>
            <a:r>
              <a:rPr kumimoji="0" lang="pl-PL" smtClean="0"/>
              <a:t>Kliknij, aby edytować styl</a:t>
            </a:r>
            <a:endParaRPr kumimoji="0" lang="en-US"/>
          </a:p>
        </p:txBody>
      </p:sp>
      <p:sp>
        <p:nvSpPr>
          <p:cNvPr id="3" name="Symbol zastępczy daty 2"/>
          <p:cNvSpPr>
            <a:spLocks noGrp="1"/>
          </p:cNvSpPr>
          <p:nvPr>
            <p:ph type="dt" sz="half" idx="10"/>
          </p:nvPr>
        </p:nvSpPr>
        <p:spPr/>
        <p:txBody>
          <a:bodyPr/>
          <a:lstStyle>
            <a:extLst/>
          </a:lstStyle>
          <a:p>
            <a:fld id="{E31DAC8A-3BB3-4CD4-B5F0-78F99EFC2B09}" type="datetimeFigureOut">
              <a:rPr lang="pl-PL" smtClean="0"/>
              <a:pPr/>
              <a:t>28.05.2019</a:t>
            </a:fld>
            <a:endParaRPr lang="pl-PL"/>
          </a:p>
        </p:txBody>
      </p:sp>
      <p:sp>
        <p:nvSpPr>
          <p:cNvPr id="4" name="Symbol zastępczy stopki 3"/>
          <p:cNvSpPr>
            <a:spLocks noGrp="1"/>
          </p:cNvSpPr>
          <p:nvPr>
            <p:ph type="ftr" sz="quarter" idx="11"/>
          </p:nvPr>
        </p:nvSpPr>
        <p:spPr/>
        <p:txBody>
          <a:bodyPr/>
          <a:lstStyle>
            <a:extLst/>
          </a:lstStyle>
          <a:p>
            <a:endParaRPr lang="pl-PL"/>
          </a:p>
        </p:txBody>
      </p:sp>
      <p:sp>
        <p:nvSpPr>
          <p:cNvPr id="5" name="Symbol zastępczy numeru slajdu 4"/>
          <p:cNvSpPr>
            <a:spLocks noGrp="1"/>
          </p:cNvSpPr>
          <p:nvPr>
            <p:ph type="sldNum" sz="quarter" idx="12"/>
          </p:nvPr>
        </p:nvSpPr>
        <p:spPr/>
        <p:txBody>
          <a:bodyPr/>
          <a:lstStyle>
            <a:extLst/>
          </a:lstStyle>
          <a:p>
            <a:fld id="{57B8829C-5886-4B9B-A95D-98606E995CEC}" type="slidenum">
              <a:rPr lang="pl-PL" smtClean="0"/>
              <a:pPr/>
              <a:t>‹#›</a:t>
            </a:fld>
            <a:endParaRPr lang="pl-PL"/>
          </a:p>
        </p:txBody>
      </p:sp>
    </p:spTree>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extLst/>
          </a:lstStyle>
          <a:p>
            <a:fld id="{E31DAC8A-3BB3-4CD4-B5F0-78F99EFC2B09}" type="datetimeFigureOut">
              <a:rPr lang="pl-PL" smtClean="0"/>
              <a:pPr/>
              <a:t>28.05.2019</a:t>
            </a:fld>
            <a:endParaRPr lang="pl-PL"/>
          </a:p>
        </p:txBody>
      </p:sp>
      <p:sp>
        <p:nvSpPr>
          <p:cNvPr id="3" name="Symbol zastępczy stopki 2"/>
          <p:cNvSpPr>
            <a:spLocks noGrp="1"/>
          </p:cNvSpPr>
          <p:nvPr>
            <p:ph type="ftr" sz="quarter" idx="11"/>
          </p:nvPr>
        </p:nvSpPr>
        <p:spPr/>
        <p:txBody>
          <a:bodyPr/>
          <a:lstStyle>
            <a:extLst/>
          </a:lstStyle>
          <a:p>
            <a:endParaRPr lang="pl-PL"/>
          </a:p>
        </p:txBody>
      </p:sp>
      <p:sp>
        <p:nvSpPr>
          <p:cNvPr id="4" name="Symbol zastępczy numeru slajdu 3"/>
          <p:cNvSpPr>
            <a:spLocks noGrp="1"/>
          </p:cNvSpPr>
          <p:nvPr>
            <p:ph type="sldNum" sz="quarter" idx="12"/>
          </p:nvPr>
        </p:nvSpPr>
        <p:spPr/>
        <p:txBody>
          <a:bodyPr/>
          <a:lstStyle>
            <a:extLst/>
          </a:lstStyle>
          <a:p>
            <a:fld id="{57B8829C-5886-4B9B-A95D-98606E995CEC}" type="slidenum">
              <a:rPr lang="pl-PL" smtClean="0"/>
              <a:pPr/>
              <a:t>‹#›</a:t>
            </a:fld>
            <a:endParaRPr lang="pl-PL"/>
          </a:p>
        </p:txBody>
      </p:sp>
    </p:spTree>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85800" y="273050"/>
            <a:ext cx="8229600" cy="1162050"/>
          </a:xfrm>
        </p:spPr>
        <p:txBody>
          <a:bodyPr anchor="ctr"/>
          <a:lstStyle>
            <a:lvl1pPr algn="l">
              <a:buNone/>
              <a:defRPr sz="3600" b="0"/>
            </a:lvl1pPr>
            <a:extLst/>
          </a:lstStyle>
          <a:p>
            <a:r>
              <a:rPr kumimoji="0" lang="pl-PL" smtClean="0"/>
              <a:t>Kliknij, aby edytować styl</a:t>
            </a:r>
            <a:endParaRPr kumimoji="0" lang="en-US"/>
          </a:p>
        </p:txBody>
      </p:sp>
      <p:sp>
        <p:nvSpPr>
          <p:cNvPr id="3" name="Symbol zastępczy tekstu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fld id="{E31DAC8A-3BB3-4CD4-B5F0-78F99EFC2B09}" type="datetimeFigureOut">
              <a:rPr lang="pl-PL" smtClean="0"/>
              <a:pPr/>
              <a:t>28.05.2019</a:t>
            </a:fld>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fld id="{57B8829C-5886-4B9B-A95D-98606E995CEC}" type="slidenum">
              <a:rPr lang="pl-PL" smtClean="0"/>
              <a:pPr/>
              <a:t>‹#›</a:t>
            </a:fld>
            <a:endParaRPr lang="pl-PL"/>
          </a:p>
        </p:txBody>
      </p:sp>
    </p:spTree>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8" name="Prostokąt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Łącznik prosty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a 9"/>
          <p:cNvGrpSpPr/>
          <p:nvPr/>
        </p:nvGrpSpPr>
        <p:grpSpPr>
          <a:xfrm rot="5400000">
            <a:off x="8514581" y="1219200"/>
            <a:ext cx="132763" cy="128466"/>
            <a:chOff x="6668087" y="1297746"/>
            <a:chExt cx="161840" cy="156602"/>
          </a:xfrm>
        </p:grpSpPr>
        <p:cxnSp>
          <p:nvCxnSpPr>
            <p:cNvPr id="15" name="Łącznik prosty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Łącznik prosty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Łącznik prosty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ytuł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pl-PL" smtClean="0"/>
              <a:t>Kliknij, aby edytować styl</a:t>
            </a:r>
            <a:endParaRPr kumimoji="0" lang="en-US"/>
          </a:p>
        </p:txBody>
      </p:sp>
      <p:sp>
        <p:nvSpPr>
          <p:cNvPr id="3" name="Symbol zastępczy obrazu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pl-PL" smtClean="0"/>
              <a:t>Kliknij ikonę, aby dodać obraz</a:t>
            </a:r>
            <a:endParaRPr kumimoji="0" lang="en-US"/>
          </a:p>
        </p:txBody>
      </p:sp>
      <p:sp>
        <p:nvSpPr>
          <p:cNvPr id="4" name="Symbol zastępczy tekstu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pl-PL" smtClean="0"/>
              <a:t>Kliknij, aby edytować style wzorca tekstu</a:t>
            </a:r>
          </a:p>
        </p:txBody>
      </p:sp>
      <p:grpSp>
        <p:nvGrpSpPr>
          <p:cNvPr id="14" name="Grupa 13"/>
          <p:cNvGrpSpPr/>
          <p:nvPr/>
        </p:nvGrpSpPr>
        <p:grpSpPr>
          <a:xfrm rot="5400000">
            <a:off x="8666981" y="1371600"/>
            <a:ext cx="132763" cy="128466"/>
            <a:chOff x="6668087" y="1297746"/>
            <a:chExt cx="161840" cy="156602"/>
          </a:xfrm>
        </p:grpSpPr>
        <p:cxnSp>
          <p:nvCxnSpPr>
            <p:cNvPr id="11" name="Łącznik prosty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Łącznik prosty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Łącznik prosty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a 17"/>
          <p:cNvGrpSpPr/>
          <p:nvPr/>
        </p:nvGrpSpPr>
        <p:grpSpPr>
          <a:xfrm rot="5400000">
            <a:off x="8320088" y="1474763"/>
            <a:ext cx="132763" cy="128466"/>
            <a:chOff x="6668087" y="1297746"/>
            <a:chExt cx="161840" cy="156602"/>
          </a:xfrm>
        </p:grpSpPr>
        <p:cxnSp>
          <p:nvCxnSpPr>
            <p:cNvPr id="19" name="Łącznik prosty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Łącznik prosty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Łącznik prosty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Symbol zastępczy daty 4"/>
          <p:cNvSpPr>
            <a:spLocks noGrp="1"/>
          </p:cNvSpPr>
          <p:nvPr>
            <p:ph type="dt" sz="half" idx="10"/>
          </p:nvPr>
        </p:nvSpPr>
        <p:spPr>
          <a:xfrm>
            <a:off x="6477000" y="55499"/>
            <a:ext cx="2133600" cy="365125"/>
          </a:xfrm>
        </p:spPr>
        <p:txBody>
          <a:bodyPr/>
          <a:lstStyle>
            <a:extLst/>
          </a:lstStyle>
          <a:p>
            <a:fld id="{E31DAC8A-3BB3-4CD4-B5F0-78F99EFC2B09}" type="datetimeFigureOut">
              <a:rPr lang="pl-PL" smtClean="0"/>
              <a:pPr/>
              <a:t>28.05.2019</a:t>
            </a:fld>
            <a:endParaRPr lang="pl-PL"/>
          </a:p>
        </p:txBody>
      </p:sp>
      <p:sp>
        <p:nvSpPr>
          <p:cNvPr id="6" name="Symbol zastępczy stopki 5"/>
          <p:cNvSpPr>
            <a:spLocks noGrp="1"/>
          </p:cNvSpPr>
          <p:nvPr>
            <p:ph type="ftr" sz="quarter" idx="11"/>
          </p:nvPr>
        </p:nvSpPr>
        <p:spPr>
          <a:xfrm>
            <a:off x="914400" y="55499"/>
            <a:ext cx="5562600" cy="365125"/>
          </a:xfrm>
        </p:spPr>
        <p:txBody>
          <a:bodyPr/>
          <a:lstStyle>
            <a:extLst/>
          </a:lstStyle>
          <a:p>
            <a:endParaRPr lang="pl-PL"/>
          </a:p>
        </p:txBody>
      </p:sp>
      <p:sp>
        <p:nvSpPr>
          <p:cNvPr id="7" name="Symbol zastępczy numeru slajdu 6"/>
          <p:cNvSpPr>
            <a:spLocks noGrp="1"/>
          </p:cNvSpPr>
          <p:nvPr>
            <p:ph type="sldNum" sz="quarter" idx="12"/>
          </p:nvPr>
        </p:nvSpPr>
        <p:spPr>
          <a:xfrm>
            <a:off x="8610600" y="55499"/>
            <a:ext cx="457200" cy="365125"/>
          </a:xfrm>
        </p:spPr>
        <p:txBody>
          <a:bodyPr/>
          <a:lstStyle>
            <a:extLst/>
          </a:lstStyle>
          <a:p>
            <a:fld id="{57B8829C-5886-4B9B-A95D-98606E995CEC}" type="slidenum">
              <a:rPr lang="pl-PL" smtClean="0"/>
              <a:pPr/>
              <a:t>‹#›</a:t>
            </a:fld>
            <a:endParaRPr lang="pl-PL"/>
          </a:p>
        </p:txBody>
      </p:sp>
    </p:spTree>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Prostokąt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Prostokąt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Prostokąt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Prostokąt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Prostokąt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Prostokąt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Prostokąt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Prostokąt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Prostokąt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Symbol zastępczy tytułu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pl-PL" smtClean="0"/>
              <a:t>Kliknij, aby edytować styl</a:t>
            </a:r>
            <a:endParaRPr kumimoji="0" lang="en-US"/>
          </a:p>
        </p:txBody>
      </p:sp>
      <p:sp>
        <p:nvSpPr>
          <p:cNvPr id="13" name="Symbol zastępczy tekstu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4" name="Symbol zastępczy daty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E31DAC8A-3BB3-4CD4-B5F0-78F99EFC2B09}" type="datetimeFigureOut">
              <a:rPr lang="pl-PL" smtClean="0"/>
              <a:pPr/>
              <a:t>28.05.2019</a:t>
            </a:fld>
            <a:endParaRPr lang="pl-PL"/>
          </a:p>
        </p:txBody>
      </p:sp>
      <p:sp>
        <p:nvSpPr>
          <p:cNvPr id="3" name="Symbol zastępczy stopki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pl-PL"/>
          </a:p>
        </p:txBody>
      </p:sp>
      <p:sp>
        <p:nvSpPr>
          <p:cNvPr id="23" name="Symbol zastępczy numeru slajdu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57B8829C-5886-4B9B-A95D-98606E995CEC}" type="slidenum">
              <a:rPr lang="pl-PL" smtClean="0"/>
              <a:pPr/>
              <a:t>‹#›</a:t>
            </a:fld>
            <a:endParaRPr lang="pl-PL"/>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wedge/>
  </p:transition>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pPr algn="ctr"/>
            <a:r>
              <a:rPr lang="pl-PL" dirty="0" smtClean="0"/>
              <a:t>LUTY – MARZEC 2019</a:t>
            </a:r>
            <a:br>
              <a:rPr lang="pl-PL" dirty="0" smtClean="0"/>
            </a:br>
            <a:r>
              <a:rPr lang="pl-PL" dirty="0" err="1" smtClean="0"/>
              <a:t>urszula</a:t>
            </a:r>
            <a:r>
              <a:rPr lang="pl-PL" dirty="0" smtClean="0"/>
              <a:t> górnicka-herma</a:t>
            </a:r>
            <a:endParaRPr lang="pl-PL" dirty="0"/>
          </a:p>
        </p:txBody>
      </p:sp>
      <p:sp>
        <p:nvSpPr>
          <p:cNvPr id="3" name="Podtytuł 2"/>
          <p:cNvSpPr>
            <a:spLocks noGrp="1"/>
          </p:cNvSpPr>
          <p:nvPr>
            <p:ph type="subTitle" idx="1"/>
          </p:nvPr>
        </p:nvSpPr>
        <p:spPr>
          <a:xfrm>
            <a:off x="357158" y="1285860"/>
            <a:ext cx="8786842" cy="3214710"/>
          </a:xfrm>
        </p:spPr>
        <p:txBody>
          <a:bodyPr>
            <a:normAutofit/>
          </a:bodyPr>
          <a:lstStyle/>
          <a:p>
            <a:pPr algn="ctr"/>
            <a:r>
              <a:rPr lang="pl-PL" sz="6000" b="1" dirty="0" smtClean="0"/>
              <a:t>MONSTRANCJA                                            Z PANEM JEZUSEM                                        MIŁOSIERNYM</a:t>
            </a:r>
          </a:p>
          <a:p>
            <a:pPr algn="ctr"/>
            <a:endParaRPr lang="pl-PL" sz="4400" dirty="0"/>
          </a:p>
        </p:txBody>
      </p:sp>
    </p:spTree>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4" descr="Praca nad monstrancją łagiewnicką w pracowni Urszuli Górnickiej-Hermy"/>
          <p:cNvPicPr>
            <a:picLocks noChangeAspect="1" noChangeArrowheads="1"/>
          </p:cNvPicPr>
          <p:nvPr/>
        </p:nvPicPr>
        <p:blipFill>
          <a:blip r:embed="rId2"/>
          <a:srcRect/>
          <a:stretch>
            <a:fillRect/>
          </a:stretch>
        </p:blipFill>
        <p:spPr bwMode="auto">
          <a:xfrm>
            <a:off x="785786" y="0"/>
            <a:ext cx="7143750" cy="4762500"/>
          </a:xfrm>
          <a:prstGeom prst="rect">
            <a:avLst/>
          </a:prstGeom>
          <a:noFill/>
        </p:spPr>
      </p:pic>
      <p:sp>
        <p:nvSpPr>
          <p:cNvPr id="4" name="pole tekstowe 3"/>
          <p:cNvSpPr txBox="1"/>
          <p:nvPr/>
        </p:nvSpPr>
        <p:spPr>
          <a:xfrm>
            <a:off x="714348" y="4929198"/>
            <a:ext cx="5214974" cy="369332"/>
          </a:xfrm>
          <a:prstGeom prst="rect">
            <a:avLst/>
          </a:prstGeom>
          <a:noFill/>
        </p:spPr>
        <p:txBody>
          <a:bodyPr wrap="square" rtlCol="0">
            <a:spAutoFit/>
          </a:bodyPr>
          <a:lstStyle/>
          <a:p>
            <a:r>
              <a:rPr lang="pl-PL" dirty="0" smtClean="0"/>
              <a:t>Z Księgi Rodzaju   2, 4 - 7</a:t>
            </a:r>
            <a:endParaRPr lang="pl-PL" dirty="0"/>
          </a:p>
        </p:txBody>
      </p:sp>
      <p:sp>
        <p:nvSpPr>
          <p:cNvPr id="5" name="pole tekstowe 4"/>
          <p:cNvSpPr txBox="1"/>
          <p:nvPr/>
        </p:nvSpPr>
        <p:spPr>
          <a:xfrm>
            <a:off x="285720" y="5357826"/>
            <a:ext cx="8643998" cy="738664"/>
          </a:xfrm>
          <a:prstGeom prst="rect">
            <a:avLst/>
          </a:prstGeom>
          <a:noFill/>
        </p:spPr>
        <p:txBody>
          <a:bodyPr wrap="square" rtlCol="0">
            <a:spAutoFit/>
          </a:bodyPr>
          <a:lstStyle/>
          <a:p>
            <a:r>
              <a:rPr lang="pl-PL" dirty="0" smtClean="0"/>
              <a:t>Gdy Pan Bóg uczynił ziemię i niebo (…) wtedy to Pan Bóg</a:t>
            </a:r>
            <a:r>
              <a:rPr lang="pl-PL" sz="2400" b="1" dirty="0" smtClean="0"/>
              <a:t> ulepił </a:t>
            </a:r>
            <a:r>
              <a:rPr lang="pl-PL" dirty="0" smtClean="0"/>
              <a:t>człowieka z prochu ziemi i tchnął w jego nozdrza tchnienie życia, wskutek czego stał się człowiek istotą żywą. </a:t>
            </a:r>
            <a:endParaRPr lang="pl-PL" dirty="0"/>
          </a:p>
        </p:txBody>
      </p:sp>
      <p:sp>
        <p:nvSpPr>
          <p:cNvPr id="6" name="pole tekstowe 5"/>
          <p:cNvSpPr txBox="1"/>
          <p:nvPr/>
        </p:nvSpPr>
        <p:spPr>
          <a:xfrm>
            <a:off x="6357950" y="273586"/>
            <a:ext cx="3429024" cy="646331"/>
          </a:xfrm>
          <a:prstGeom prst="rect">
            <a:avLst/>
          </a:prstGeom>
          <a:noFill/>
        </p:spPr>
        <p:txBody>
          <a:bodyPr wrap="square" rtlCol="0">
            <a:spAutoFit/>
          </a:bodyPr>
          <a:lstStyle/>
          <a:p>
            <a:r>
              <a:rPr lang="pl-PL" dirty="0" smtClean="0"/>
              <a:t>Liturgia Dnia</a:t>
            </a:r>
          </a:p>
          <a:p>
            <a:r>
              <a:rPr lang="pl-PL" dirty="0" smtClean="0"/>
              <a:t>Środa , 13 lutego 2019</a:t>
            </a:r>
            <a:endParaRPr lang="pl-PL" dirty="0"/>
          </a:p>
        </p:txBody>
      </p:sp>
    </p:spTree>
  </p:cSld>
  <p:clrMapOvr>
    <a:masterClrMapping/>
  </p:clrMapOvr>
  <p:transition>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Praca nad monstrancją łagiewnicką w pracowni Urszuli Górnickiej-Hermy"/>
          <p:cNvPicPr>
            <a:picLocks noChangeAspect="1" noChangeArrowheads="1"/>
          </p:cNvPicPr>
          <p:nvPr/>
        </p:nvPicPr>
        <p:blipFill>
          <a:blip r:embed="rId2"/>
          <a:srcRect/>
          <a:stretch>
            <a:fillRect/>
          </a:stretch>
        </p:blipFill>
        <p:spPr bwMode="auto">
          <a:xfrm>
            <a:off x="1500166" y="642918"/>
            <a:ext cx="7143750" cy="4762500"/>
          </a:xfrm>
          <a:prstGeom prst="rect">
            <a:avLst/>
          </a:prstGeom>
          <a:noFill/>
        </p:spPr>
      </p:pic>
      <p:pic>
        <p:nvPicPr>
          <p:cNvPr id="81922" name="Picture 2" descr="Praca nad monstrancją łagiewnicką w pracowni Urszuli Górnickiej-Hermy"/>
          <p:cNvPicPr>
            <a:picLocks noChangeAspect="1" noChangeArrowheads="1"/>
          </p:cNvPicPr>
          <p:nvPr/>
        </p:nvPicPr>
        <p:blipFill>
          <a:blip r:embed="rId3"/>
          <a:srcRect/>
          <a:stretch>
            <a:fillRect/>
          </a:stretch>
        </p:blipFill>
        <p:spPr bwMode="auto">
          <a:xfrm>
            <a:off x="928662" y="0"/>
            <a:ext cx="4214810" cy="2809873"/>
          </a:xfrm>
          <a:prstGeom prst="rect">
            <a:avLst/>
          </a:prstGeom>
          <a:noFill/>
        </p:spPr>
      </p:pic>
      <p:sp>
        <p:nvSpPr>
          <p:cNvPr id="4" name="pole tekstowe 3"/>
          <p:cNvSpPr txBox="1"/>
          <p:nvPr/>
        </p:nvSpPr>
        <p:spPr>
          <a:xfrm>
            <a:off x="0" y="2857496"/>
            <a:ext cx="3357586" cy="3416320"/>
          </a:xfrm>
          <a:prstGeom prst="rect">
            <a:avLst/>
          </a:prstGeom>
          <a:noFill/>
        </p:spPr>
        <p:txBody>
          <a:bodyPr wrap="square" rtlCol="0">
            <a:spAutoFit/>
          </a:bodyPr>
          <a:lstStyle/>
          <a:p>
            <a:r>
              <a:rPr lang="pl-PL" sz="3600" dirty="0" smtClean="0"/>
              <a:t> Położył oko swoje w ich sercu, </a:t>
            </a:r>
            <a:br>
              <a:rPr lang="pl-PL" sz="3600" dirty="0" smtClean="0"/>
            </a:br>
            <a:r>
              <a:rPr lang="pl-PL" sz="3600" dirty="0" smtClean="0"/>
              <a:t>aby im pokazać wielkość swoich dzieł. </a:t>
            </a:r>
            <a:r>
              <a:rPr lang="pl-PL" dirty="0" smtClean="0"/>
              <a:t>               </a:t>
            </a:r>
            <a:r>
              <a:rPr lang="pl-PL" sz="2000" dirty="0" smtClean="0"/>
              <a:t> /</a:t>
            </a:r>
            <a:r>
              <a:rPr lang="pl-PL" sz="2000" dirty="0" err="1" smtClean="0"/>
              <a:t>Syr</a:t>
            </a:r>
            <a:r>
              <a:rPr lang="pl-PL" sz="2000" dirty="0" smtClean="0"/>
              <a:t> 17,8/ </a:t>
            </a:r>
            <a:endParaRPr lang="pl-PL" sz="2000" dirty="0"/>
          </a:p>
        </p:txBody>
      </p:sp>
      <p:sp>
        <p:nvSpPr>
          <p:cNvPr id="5" name="pole tekstowe 4"/>
          <p:cNvSpPr txBox="1"/>
          <p:nvPr/>
        </p:nvSpPr>
        <p:spPr>
          <a:xfrm>
            <a:off x="5714976" y="0"/>
            <a:ext cx="3429024" cy="646331"/>
          </a:xfrm>
          <a:prstGeom prst="rect">
            <a:avLst/>
          </a:prstGeom>
          <a:noFill/>
        </p:spPr>
        <p:txBody>
          <a:bodyPr wrap="square" rtlCol="0">
            <a:spAutoFit/>
          </a:bodyPr>
          <a:lstStyle/>
          <a:p>
            <a:r>
              <a:rPr lang="pl-PL" dirty="0" smtClean="0"/>
              <a:t>Liturgia Dnia</a:t>
            </a:r>
          </a:p>
          <a:p>
            <a:r>
              <a:rPr lang="pl-PL" dirty="0" smtClean="0"/>
              <a:t>Sobota, 2 marca 2019</a:t>
            </a:r>
            <a:endParaRPr lang="pl-PL" dirty="0"/>
          </a:p>
        </p:txBody>
      </p:sp>
      <p:sp>
        <p:nvSpPr>
          <p:cNvPr id="6" name="pole tekstowe 5"/>
          <p:cNvSpPr txBox="1"/>
          <p:nvPr/>
        </p:nvSpPr>
        <p:spPr>
          <a:xfrm>
            <a:off x="3428992" y="4549676"/>
            <a:ext cx="5429256" cy="2308324"/>
          </a:xfrm>
          <a:prstGeom prst="rect">
            <a:avLst/>
          </a:prstGeom>
          <a:noFill/>
        </p:spPr>
        <p:txBody>
          <a:bodyPr wrap="square" rtlCol="0">
            <a:spAutoFit/>
          </a:bodyPr>
          <a:lstStyle/>
          <a:p>
            <a:r>
              <a:rPr lang="pl-PL" b="1" dirty="0" smtClean="0"/>
              <a:t>W takiej duszy, która żyje wyłącznie miłością moją, królują jako w niebie. Dniem i nocą czuwa nad nią oko moje i znajduję w niej swoje upodobanie, i mam nakłonione ucho na (98) prośby i szept jej serca, a często uprzedzam prośby jej. O dziecię szczególnie przeze mnie umiłowane, źrenico oka mojego, spocznij chwilę przy sercu moim i skosztuj tej miłości, którą przez wieczność całą rozkoszować się będziesz.</a:t>
            </a:r>
            <a:endParaRPr lang="pl-PL" dirty="0"/>
          </a:p>
        </p:txBody>
      </p:sp>
      <p:sp>
        <p:nvSpPr>
          <p:cNvPr id="7" name="pole tekstowe 6"/>
          <p:cNvSpPr txBox="1"/>
          <p:nvPr/>
        </p:nvSpPr>
        <p:spPr>
          <a:xfrm>
            <a:off x="6215074" y="4143380"/>
            <a:ext cx="2286016" cy="369332"/>
          </a:xfrm>
          <a:prstGeom prst="rect">
            <a:avLst/>
          </a:prstGeom>
          <a:noFill/>
        </p:spPr>
        <p:txBody>
          <a:bodyPr wrap="square" rtlCol="0">
            <a:spAutoFit/>
          </a:bodyPr>
          <a:lstStyle/>
          <a:p>
            <a:r>
              <a:rPr lang="pl-PL" dirty="0" smtClean="0"/>
              <a:t>Z Dzienniczka 1489</a:t>
            </a:r>
            <a:endParaRPr lang="pl-PL" dirty="0"/>
          </a:p>
        </p:txBody>
      </p:sp>
    </p:spTree>
  </p:cSld>
  <p:clrMapOvr>
    <a:masterClrMapping/>
  </p:clrMapOvr>
  <p:transition>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RUSZTOWANIE</a:t>
            </a:r>
            <a:endParaRPr lang="pl-PL" dirty="0"/>
          </a:p>
        </p:txBody>
      </p:sp>
      <p:pic>
        <p:nvPicPr>
          <p:cNvPr id="8" name="Symbol zastępczy zawartości 7" descr="projekt wstępny.JPG"/>
          <p:cNvPicPr>
            <a:picLocks noGrp="1" noChangeAspect="1"/>
          </p:cNvPicPr>
          <p:nvPr>
            <p:ph idx="1"/>
          </p:nvPr>
        </p:nvPicPr>
        <p:blipFill>
          <a:blip r:embed="rId2" cstate="print"/>
          <a:stretch>
            <a:fillRect/>
          </a:stretch>
        </p:blipFill>
        <p:spPr>
          <a:xfrm rot="5400000">
            <a:off x="3393278" y="821508"/>
            <a:ext cx="6572253" cy="4929190"/>
          </a:xfrm>
          <a:prstGeom prst="rect">
            <a:avLst/>
          </a:prstGeom>
        </p:spPr>
      </p:pic>
    </p:spTree>
  </p:cSld>
  <p:clrMapOvr>
    <a:masterClrMapping/>
  </p:clrMapOvr>
  <p:transition>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3857628"/>
            <a:ext cx="3714776" cy="3000372"/>
          </a:xfrm>
        </p:spPr>
        <p:txBody>
          <a:bodyPr/>
          <a:lstStyle/>
          <a:p>
            <a:r>
              <a:rPr lang="pl-PL" dirty="0" smtClean="0"/>
              <a:t>SALON ZAMIENIONY  NA PRACOWNIĘ RZEŹBIARSKĄ</a:t>
            </a:r>
            <a:endParaRPr lang="pl-PL" dirty="0"/>
          </a:p>
        </p:txBody>
      </p:sp>
      <p:pic>
        <p:nvPicPr>
          <p:cNvPr id="4" name="Symbol zastępczy zawartości 3" descr="DSC02135.JPG"/>
          <p:cNvPicPr>
            <a:picLocks noGrp="1" noChangeAspect="1"/>
          </p:cNvPicPr>
          <p:nvPr>
            <p:ph idx="1"/>
          </p:nvPr>
        </p:nvPicPr>
        <p:blipFill>
          <a:blip r:embed="rId2" cstate="print"/>
          <a:stretch>
            <a:fillRect/>
          </a:stretch>
        </p:blipFill>
        <p:spPr>
          <a:xfrm rot="5400000">
            <a:off x="3393278" y="821531"/>
            <a:ext cx="6572253" cy="4929190"/>
          </a:xfrm>
        </p:spPr>
      </p:pic>
    </p:spTree>
  </p:cSld>
  <p:clrMapOvr>
    <a:masterClrMapping/>
  </p:clrMapOvr>
  <p:transition>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IMG_20190215_190532.jpg"/>
          <p:cNvPicPr>
            <a:picLocks noChangeAspect="1"/>
          </p:cNvPicPr>
          <p:nvPr/>
        </p:nvPicPr>
        <p:blipFill>
          <a:blip r:embed="rId2" cstate="print"/>
          <a:stretch>
            <a:fillRect/>
          </a:stretch>
        </p:blipFill>
        <p:spPr>
          <a:xfrm rot="20621489">
            <a:off x="0" y="0"/>
            <a:ext cx="4143372" cy="5524496"/>
          </a:xfrm>
          <a:prstGeom prst="rect">
            <a:avLst/>
          </a:prstGeom>
        </p:spPr>
      </p:pic>
      <p:pic>
        <p:nvPicPr>
          <p:cNvPr id="3" name="Obraz 2" descr="IMG_20190215_190544.jpg"/>
          <p:cNvPicPr>
            <a:picLocks noChangeAspect="1"/>
          </p:cNvPicPr>
          <p:nvPr/>
        </p:nvPicPr>
        <p:blipFill>
          <a:blip r:embed="rId3" cstate="print"/>
          <a:stretch>
            <a:fillRect/>
          </a:stretch>
        </p:blipFill>
        <p:spPr>
          <a:xfrm rot="978435">
            <a:off x="4074039" y="-584167"/>
            <a:ext cx="5143500" cy="6858000"/>
          </a:xfrm>
          <a:prstGeom prst="rect">
            <a:avLst/>
          </a:prstGeom>
        </p:spPr>
      </p:pic>
      <p:sp>
        <p:nvSpPr>
          <p:cNvPr id="4" name="pole tekstowe 3"/>
          <p:cNvSpPr txBox="1"/>
          <p:nvPr/>
        </p:nvSpPr>
        <p:spPr>
          <a:xfrm>
            <a:off x="1500166" y="5786454"/>
            <a:ext cx="3857652" cy="923330"/>
          </a:xfrm>
          <a:prstGeom prst="rect">
            <a:avLst/>
          </a:prstGeom>
          <a:noFill/>
        </p:spPr>
        <p:txBody>
          <a:bodyPr wrap="square" rtlCol="0">
            <a:spAutoFit/>
          </a:bodyPr>
          <a:lstStyle/>
          <a:p>
            <a:r>
              <a:rPr lang="pl-PL" dirty="0" smtClean="0"/>
              <a:t>Moja „Mała grupka” we Wspólnocie Odnowy w Duchu Świętym, </a:t>
            </a:r>
          </a:p>
          <a:p>
            <a:r>
              <a:rPr lang="pl-PL" dirty="0" smtClean="0"/>
              <a:t>która  otaczała mnie modlitwą</a:t>
            </a:r>
            <a:endParaRPr lang="pl-PL" dirty="0"/>
          </a:p>
        </p:txBody>
      </p:sp>
    </p:spTree>
  </p:cSld>
  <p:clrMapOvr>
    <a:masterClrMapping/>
  </p:clrMapOvr>
  <p:transition>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0034" y="0"/>
            <a:ext cx="4429156" cy="2285992"/>
          </a:xfrm>
        </p:spPr>
        <p:txBody>
          <a:bodyPr/>
          <a:lstStyle/>
          <a:p>
            <a:r>
              <a:rPr lang="pl-PL" sz="3200" dirty="0" smtClean="0"/>
              <a:t>PIERWSZY ETAP</a:t>
            </a:r>
            <a:br>
              <a:rPr lang="pl-PL" sz="3200" dirty="0" smtClean="0"/>
            </a:br>
            <a:r>
              <a:rPr lang="pl-PL" sz="3200" dirty="0" smtClean="0"/>
              <a:t>Z RĘKĄ NA SERCU, KTÓRA ZASŁANIAŁA HOSTIĘ</a:t>
            </a:r>
            <a:endParaRPr lang="pl-PL" sz="3200" dirty="0"/>
          </a:p>
        </p:txBody>
      </p:sp>
      <p:pic>
        <p:nvPicPr>
          <p:cNvPr id="5" name="Obraz 4" descr="DSC02132.JPG"/>
          <p:cNvPicPr>
            <a:picLocks noChangeAspect="1"/>
          </p:cNvPicPr>
          <p:nvPr/>
        </p:nvPicPr>
        <p:blipFill>
          <a:blip r:embed="rId3" cstate="print"/>
          <a:stretch>
            <a:fillRect/>
          </a:stretch>
        </p:blipFill>
        <p:spPr>
          <a:xfrm rot="5400000">
            <a:off x="5223876" y="634008"/>
            <a:ext cx="5072066" cy="3804050"/>
          </a:xfrm>
          <a:prstGeom prst="rect">
            <a:avLst/>
          </a:prstGeom>
        </p:spPr>
      </p:pic>
      <p:pic>
        <p:nvPicPr>
          <p:cNvPr id="7" name="Symbol zastępczy zawartości 6" descr="DSC02134.JPG"/>
          <p:cNvPicPr>
            <a:picLocks noGrp="1" noChangeAspect="1"/>
          </p:cNvPicPr>
          <p:nvPr>
            <p:ph idx="1"/>
          </p:nvPr>
        </p:nvPicPr>
        <p:blipFill>
          <a:blip r:embed="rId4" cstate="print"/>
          <a:stretch>
            <a:fillRect/>
          </a:stretch>
        </p:blipFill>
        <p:spPr>
          <a:xfrm rot="5400000">
            <a:off x="2059763" y="2369337"/>
            <a:ext cx="5810291" cy="4357718"/>
          </a:xfrm>
        </p:spPr>
      </p:pic>
      <p:pic>
        <p:nvPicPr>
          <p:cNvPr id="8" name="Obraz 7" descr="DSC02143.JPG"/>
          <p:cNvPicPr>
            <a:picLocks noChangeAspect="1"/>
          </p:cNvPicPr>
          <p:nvPr/>
        </p:nvPicPr>
        <p:blipFill>
          <a:blip r:embed="rId5" cstate="print"/>
          <a:stretch>
            <a:fillRect/>
          </a:stretch>
        </p:blipFill>
        <p:spPr>
          <a:xfrm rot="5400000">
            <a:off x="-523873" y="3190909"/>
            <a:ext cx="4190988" cy="3143241"/>
          </a:xfrm>
          <a:prstGeom prst="rect">
            <a:avLst/>
          </a:prstGeom>
        </p:spPr>
      </p:pic>
    </p:spTree>
  </p:cSld>
  <p:clrMapOvr>
    <a:masterClrMapping/>
  </p:clrMapOvr>
  <p:transition>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DSC02157.JPG"/>
          <p:cNvPicPr>
            <a:picLocks noChangeAspect="1"/>
          </p:cNvPicPr>
          <p:nvPr/>
        </p:nvPicPr>
        <p:blipFill>
          <a:blip r:embed="rId2" cstate="print"/>
          <a:stretch>
            <a:fillRect/>
          </a:stretch>
        </p:blipFill>
        <p:spPr>
          <a:xfrm rot="5400000">
            <a:off x="-660799" y="660799"/>
            <a:ext cx="5286390" cy="3964793"/>
          </a:xfrm>
          <a:prstGeom prst="rect">
            <a:avLst/>
          </a:prstGeom>
        </p:spPr>
      </p:pic>
      <p:sp>
        <p:nvSpPr>
          <p:cNvPr id="9" name="pole tekstowe 8"/>
          <p:cNvSpPr txBox="1"/>
          <p:nvPr/>
        </p:nvSpPr>
        <p:spPr>
          <a:xfrm>
            <a:off x="0" y="5857892"/>
            <a:ext cx="4286248" cy="369332"/>
          </a:xfrm>
          <a:prstGeom prst="rect">
            <a:avLst/>
          </a:prstGeom>
          <a:noFill/>
        </p:spPr>
        <p:txBody>
          <a:bodyPr wrap="square" rtlCol="0">
            <a:spAutoFit/>
          </a:bodyPr>
          <a:lstStyle/>
          <a:p>
            <a:r>
              <a:rPr lang="pl-PL" dirty="0" smtClean="0"/>
              <a:t>OBNIŻONA RĘKA  ZACZĘŁA OPADAĆ</a:t>
            </a:r>
            <a:endParaRPr lang="pl-PL" dirty="0"/>
          </a:p>
        </p:txBody>
      </p:sp>
      <p:pic>
        <p:nvPicPr>
          <p:cNvPr id="7" name="Obraz 6" descr="DSC02178.JPG"/>
          <p:cNvPicPr>
            <a:picLocks noChangeAspect="1"/>
          </p:cNvPicPr>
          <p:nvPr/>
        </p:nvPicPr>
        <p:blipFill>
          <a:blip r:embed="rId3" cstate="print"/>
          <a:stretch>
            <a:fillRect/>
          </a:stretch>
        </p:blipFill>
        <p:spPr>
          <a:xfrm rot="5400000">
            <a:off x="3143245" y="857247"/>
            <a:ext cx="6858005" cy="5143504"/>
          </a:xfrm>
          <a:prstGeom prst="rect">
            <a:avLst/>
          </a:prstGeom>
        </p:spPr>
      </p:pic>
    </p:spTree>
  </p:cSld>
  <p:clrMapOvr>
    <a:masterClrMapping/>
  </p:clrMapOvr>
  <p:transition>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Obraz 30" descr="DSC02198.JPG"/>
          <p:cNvPicPr>
            <a:picLocks noChangeAspect="1"/>
          </p:cNvPicPr>
          <p:nvPr/>
        </p:nvPicPr>
        <p:blipFill>
          <a:blip r:embed="rId2" cstate="print"/>
          <a:stretch>
            <a:fillRect/>
          </a:stretch>
        </p:blipFill>
        <p:spPr>
          <a:xfrm rot="5400000">
            <a:off x="-726283" y="726281"/>
            <a:ext cx="5810259" cy="4357694"/>
          </a:xfrm>
          <a:prstGeom prst="rect">
            <a:avLst/>
          </a:prstGeom>
        </p:spPr>
      </p:pic>
      <p:pic>
        <p:nvPicPr>
          <p:cNvPr id="32" name="Obraz 31" descr="DSC02199.JPG"/>
          <p:cNvPicPr>
            <a:picLocks noChangeAspect="1"/>
          </p:cNvPicPr>
          <p:nvPr/>
        </p:nvPicPr>
        <p:blipFill>
          <a:blip r:embed="rId3" cstate="print"/>
          <a:stretch>
            <a:fillRect/>
          </a:stretch>
        </p:blipFill>
        <p:spPr>
          <a:xfrm rot="5400000">
            <a:off x="4310057" y="333350"/>
            <a:ext cx="5524507" cy="4143380"/>
          </a:xfrm>
          <a:prstGeom prst="rect">
            <a:avLst/>
          </a:prstGeom>
        </p:spPr>
      </p:pic>
      <p:pic>
        <p:nvPicPr>
          <p:cNvPr id="33" name="Obraz 32" descr="DSC02200.JPG"/>
          <p:cNvPicPr>
            <a:picLocks noChangeAspect="1"/>
          </p:cNvPicPr>
          <p:nvPr/>
        </p:nvPicPr>
        <p:blipFill>
          <a:blip r:embed="rId4" cstate="print"/>
          <a:stretch>
            <a:fillRect/>
          </a:stretch>
        </p:blipFill>
        <p:spPr>
          <a:xfrm>
            <a:off x="1881201" y="3500438"/>
            <a:ext cx="4476749" cy="3357562"/>
          </a:xfrm>
          <a:prstGeom prst="rect">
            <a:avLst/>
          </a:prstGeom>
        </p:spPr>
      </p:pic>
      <p:sp>
        <p:nvSpPr>
          <p:cNvPr id="5" name="pole tekstowe 4"/>
          <p:cNvSpPr txBox="1"/>
          <p:nvPr/>
        </p:nvSpPr>
        <p:spPr>
          <a:xfrm>
            <a:off x="6572264" y="5357826"/>
            <a:ext cx="2571736" cy="1200329"/>
          </a:xfrm>
          <a:prstGeom prst="rect">
            <a:avLst/>
          </a:prstGeom>
          <a:noFill/>
        </p:spPr>
        <p:txBody>
          <a:bodyPr wrap="square" rtlCol="0">
            <a:spAutoFit/>
          </a:bodyPr>
          <a:lstStyle/>
          <a:p>
            <a:r>
              <a:rPr lang="pl-PL" dirty="0" smtClean="0"/>
              <a:t>KOREKTA  RUSZTOWANIA  LEWEJ REKI Z MOŻLIWOŚCIĄ ODŁĄCZENIA DŁONI</a:t>
            </a:r>
            <a:endParaRPr lang="pl-PL" dirty="0"/>
          </a:p>
        </p:txBody>
      </p:sp>
    </p:spTree>
  </p:cSld>
  <p:clrMapOvr>
    <a:masterClrMapping/>
  </p:clrMapOvr>
  <p:transition>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DSC02152.JPG"/>
          <p:cNvPicPr>
            <a:picLocks noChangeAspect="1"/>
          </p:cNvPicPr>
          <p:nvPr/>
        </p:nvPicPr>
        <p:blipFill>
          <a:blip r:embed="rId2" cstate="print"/>
          <a:stretch>
            <a:fillRect/>
          </a:stretch>
        </p:blipFill>
        <p:spPr>
          <a:xfrm rot="5400000">
            <a:off x="-634008" y="1562678"/>
            <a:ext cx="5072066" cy="3804050"/>
          </a:xfrm>
          <a:prstGeom prst="rect">
            <a:avLst/>
          </a:prstGeom>
        </p:spPr>
      </p:pic>
      <p:pic>
        <p:nvPicPr>
          <p:cNvPr id="3" name="Obraz 2" descr="DSC02153.JPG"/>
          <p:cNvPicPr>
            <a:picLocks noChangeAspect="1"/>
          </p:cNvPicPr>
          <p:nvPr/>
        </p:nvPicPr>
        <p:blipFill>
          <a:blip r:embed="rId3" cstate="print"/>
          <a:stretch>
            <a:fillRect/>
          </a:stretch>
        </p:blipFill>
        <p:spPr>
          <a:xfrm>
            <a:off x="3500430" y="0"/>
            <a:ext cx="5643570" cy="4232678"/>
          </a:xfrm>
          <a:prstGeom prst="rect">
            <a:avLst/>
          </a:prstGeom>
        </p:spPr>
      </p:pic>
      <p:pic>
        <p:nvPicPr>
          <p:cNvPr id="4" name="Obraz 3" descr="DSC02158.JPG"/>
          <p:cNvPicPr>
            <a:picLocks noChangeAspect="1"/>
          </p:cNvPicPr>
          <p:nvPr/>
        </p:nvPicPr>
        <p:blipFill>
          <a:blip r:embed="rId4" cstate="print"/>
          <a:stretch>
            <a:fillRect/>
          </a:stretch>
        </p:blipFill>
        <p:spPr>
          <a:xfrm rot="5400000">
            <a:off x="5643575" y="3357578"/>
            <a:ext cx="4000486" cy="3000364"/>
          </a:xfrm>
          <a:prstGeom prst="rect">
            <a:avLst/>
          </a:prstGeom>
        </p:spPr>
      </p:pic>
      <p:sp>
        <p:nvSpPr>
          <p:cNvPr id="5" name="pole tekstowe 4"/>
          <p:cNvSpPr txBox="1"/>
          <p:nvPr/>
        </p:nvSpPr>
        <p:spPr>
          <a:xfrm>
            <a:off x="3929058" y="5286388"/>
            <a:ext cx="2143140" cy="923330"/>
          </a:xfrm>
          <a:prstGeom prst="rect">
            <a:avLst/>
          </a:prstGeom>
          <a:noFill/>
        </p:spPr>
        <p:txBody>
          <a:bodyPr wrap="square" rtlCol="0">
            <a:spAutoFit/>
          </a:bodyPr>
          <a:lstStyle/>
          <a:p>
            <a:r>
              <a:rPr lang="pl-PL" dirty="0" smtClean="0"/>
              <a:t>KOLEJNY  ETAP   PO  KOREKCIE </a:t>
            </a:r>
          </a:p>
          <a:p>
            <a:r>
              <a:rPr lang="pl-PL" dirty="0" smtClean="0"/>
              <a:t>ITD…</a:t>
            </a:r>
            <a:endParaRPr lang="pl-PL" dirty="0"/>
          </a:p>
        </p:txBody>
      </p:sp>
    </p:spTree>
  </p:cSld>
  <p:clrMapOvr>
    <a:masterClrMapping/>
  </p:clrMapOvr>
  <p:transition>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DSC02214.JPG"/>
          <p:cNvPicPr>
            <a:picLocks noChangeAspect="1"/>
          </p:cNvPicPr>
          <p:nvPr/>
        </p:nvPicPr>
        <p:blipFill>
          <a:blip r:embed="rId2" cstate="print"/>
          <a:stretch>
            <a:fillRect/>
          </a:stretch>
        </p:blipFill>
        <p:spPr>
          <a:xfrm rot="5400000">
            <a:off x="642911" y="1000131"/>
            <a:ext cx="8001054" cy="6000792"/>
          </a:xfrm>
          <a:prstGeom prst="rect">
            <a:avLst/>
          </a:prstGeom>
        </p:spPr>
      </p:pic>
    </p:spTree>
  </p:cSld>
  <p:clrMapOvr>
    <a:masterClrMapping/>
  </p:clrMapOvr>
  <p:transition>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dobny obraz"/>
          <p:cNvPicPr>
            <a:picLocks noChangeAspect="1" noChangeArrowheads="1"/>
          </p:cNvPicPr>
          <p:nvPr/>
        </p:nvPicPr>
        <p:blipFill>
          <a:blip r:embed="rId2"/>
          <a:srcRect/>
          <a:stretch>
            <a:fillRect/>
          </a:stretch>
        </p:blipFill>
        <p:spPr bwMode="auto">
          <a:xfrm>
            <a:off x="2000232" y="0"/>
            <a:ext cx="4565523" cy="6858000"/>
          </a:xfrm>
          <a:prstGeom prst="rect">
            <a:avLst/>
          </a:prstGeom>
          <a:noFill/>
        </p:spPr>
      </p:pic>
    </p:spTree>
  </p:cSld>
  <p:clrMapOvr>
    <a:masterClrMapping/>
  </p:clrMapOvr>
  <p:transition>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DSC02221.JPG"/>
          <p:cNvPicPr>
            <a:picLocks noChangeAspect="1"/>
          </p:cNvPicPr>
          <p:nvPr/>
        </p:nvPicPr>
        <p:blipFill>
          <a:blip r:embed="rId2" cstate="print"/>
          <a:stretch>
            <a:fillRect/>
          </a:stretch>
        </p:blipFill>
        <p:spPr>
          <a:xfrm rot="5400000">
            <a:off x="1000142" y="857250"/>
            <a:ext cx="6858000" cy="5143500"/>
          </a:xfrm>
          <a:prstGeom prst="rect">
            <a:avLst/>
          </a:prstGeom>
        </p:spPr>
      </p:pic>
    </p:spTree>
  </p:cSld>
  <p:clrMapOvr>
    <a:masterClrMapping/>
  </p:clrMapOvr>
  <p:transition>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DSC02100.JPG"/>
          <p:cNvPicPr>
            <a:picLocks noChangeAspect="1"/>
          </p:cNvPicPr>
          <p:nvPr/>
        </p:nvPicPr>
        <p:blipFill>
          <a:blip r:embed="rId3" cstate="print"/>
          <a:stretch>
            <a:fillRect/>
          </a:stretch>
        </p:blipFill>
        <p:spPr>
          <a:xfrm>
            <a:off x="4143371" y="3107530"/>
            <a:ext cx="5000627" cy="3750470"/>
          </a:xfrm>
          <a:prstGeom prst="rect">
            <a:avLst/>
          </a:prstGeom>
        </p:spPr>
      </p:pic>
      <p:pic>
        <p:nvPicPr>
          <p:cNvPr id="3" name="Obraz 2" descr="DSC02153.JPG"/>
          <p:cNvPicPr>
            <a:picLocks noChangeAspect="1"/>
          </p:cNvPicPr>
          <p:nvPr/>
        </p:nvPicPr>
        <p:blipFill>
          <a:blip r:embed="rId4" cstate="print"/>
          <a:stretch>
            <a:fillRect/>
          </a:stretch>
        </p:blipFill>
        <p:spPr>
          <a:xfrm>
            <a:off x="6357918" y="357166"/>
            <a:ext cx="2786082" cy="2089562"/>
          </a:xfrm>
          <a:prstGeom prst="rect">
            <a:avLst/>
          </a:prstGeom>
        </p:spPr>
      </p:pic>
      <p:pic>
        <p:nvPicPr>
          <p:cNvPr id="4" name="Obraz 3" descr="DSC02158.JPG"/>
          <p:cNvPicPr>
            <a:picLocks noChangeAspect="1"/>
          </p:cNvPicPr>
          <p:nvPr/>
        </p:nvPicPr>
        <p:blipFill>
          <a:blip r:embed="rId5" cstate="print"/>
          <a:stretch>
            <a:fillRect/>
          </a:stretch>
        </p:blipFill>
        <p:spPr>
          <a:xfrm rot="5400000">
            <a:off x="-809627" y="1190613"/>
            <a:ext cx="6477013" cy="4857760"/>
          </a:xfrm>
          <a:prstGeom prst="rect">
            <a:avLst/>
          </a:prstGeom>
        </p:spPr>
      </p:pic>
      <p:sp>
        <p:nvSpPr>
          <p:cNvPr id="5" name="pole tekstowe 4"/>
          <p:cNvSpPr txBox="1"/>
          <p:nvPr/>
        </p:nvSpPr>
        <p:spPr>
          <a:xfrm>
            <a:off x="5572132" y="2571744"/>
            <a:ext cx="928694" cy="369332"/>
          </a:xfrm>
          <a:prstGeom prst="rect">
            <a:avLst/>
          </a:prstGeom>
          <a:noFill/>
        </p:spPr>
        <p:txBody>
          <a:bodyPr wrap="square" rtlCol="0">
            <a:spAutoFit/>
          </a:bodyPr>
          <a:lstStyle/>
          <a:p>
            <a:r>
              <a:rPr lang="pl-PL" dirty="0" smtClean="0"/>
              <a:t>RAFAŁ</a:t>
            </a:r>
            <a:endParaRPr lang="pl-PL" dirty="0"/>
          </a:p>
        </p:txBody>
      </p:sp>
      <p:pic>
        <p:nvPicPr>
          <p:cNvPr id="6" name="Obraz 5" descr="DSC02113.JPG"/>
          <p:cNvPicPr>
            <a:picLocks noChangeAspect="1"/>
          </p:cNvPicPr>
          <p:nvPr/>
        </p:nvPicPr>
        <p:blipFill>
          <a:blip r:embed="rId6" cstate="print"/>
          <a:stretch>
            <a:fillRect/>
          </a:stretch>
        </p:blipFill>
        <p:spPr>
          <a:xfrm>
            <a:off x="1785918" y="0"/>
            <a:ext cx="1714480" cy="1285860"/>
          </a:xfrm>
          <a:prstGeom prst="rect">
            <a:avLst/>
          </a:prstGeom>
        </p:spPr>
      </p:pic>
      <p:pic>
        <p:nvPicPr>
          <p:cNvPr id="7" name="Obraz 6" descr="DSC02088.JPG"/>
          <p:cNvPicPr>
            <a:picLocks noChangeAspect="1"/>
          </p:cNvPicPr>
          <p:nvPr/>
        </p:nvPicPr>
        <p:blipFill>
          <a:blip r:embed="rId7" cstate="print"/>
          <a:stretch>
            <a:fillRect/>
          </a:stretch>
        </p:blipFill>
        <p:spPr>
          <a:xfrm rot="5400000">
            <a:off x="3619493" y="309565"/>
            <a:ext cx="2476517" cy="1857388"/>
          </a:xfrm>
          <a:prstGeom prst="rect">
            <a:avLst/>
          </a:prstGeom>
        </p:spPr>
      </p:pic>
      <p:pic>
        <p:nvPicPr>
          <p:cNvPr id="8" name="Obraz 7" descr="DSC02106.JPG"/>
          <p:cNvPicPr>
            <a:picLocks noChangeAspect="1"/>
          </p:cNvPicPr>
          <p:nvPr/>
        </p:nvPicPr>
        <p:blipFill>
          <a:blip r:embed="rId8" cstate="print"/>
          <a:stretch>
            <a:fillRect/>
          </a:stretch>
        </p:blipFill>
        <p:spPr>
          <a:xfrm rot="5400000">
            <a:off x="-241099" y="241099"/>
            <a:ext cx="1928794" cy="1446596"/>
          </a:xfrm>
          <a:prstGeom prst="rect">
            <a:avLst/>
          </a:prstGeom>
        </p:spPr>
      </p:pic>
    </p:spTree>
  </p:cSld>
  <p:clrMapOvr>
    <a:masterClrMapping/>
  </p:clrMapOvr>
  <p:transition>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DSC02122.JPG"/>
          <p:cNvPicPr>
            <a:picLocks noChangeAspect="1"/>
          </p:cNvPicPr>
          <p:nvPr/>
        </p:nvPicPr>
        <p:blipFill>
          <a:blip r:embed="rId2" cstate="print"/>
          <a:stretch>
            <a:fillRect/>
          </a:stretch>
        </p:blipFill>
        <p:spPr>
          <a:xfrm>
            <a:off x="0" y="0"/>
            <a:ext cx="4572000" cy="3429000"/>
          </a:xfrm>
          <a:prstGeom prst="rect">
            <a:avLst/>
          </a:prstGeom>
        </p:spPr>
      </p:pic>
      <p:pic>
        <p:nvPicPr>
          <p:cNvPr id="3" name="Obraz 2" descr="DSC02382.JPG"/>
          <p:cNvPicPr>
            <a:picLocks noChangeAspect="1"/>
          </p:cNvPicPr>
          <p:nvPr/>
        </p:nvPicPr>
        <p:blipFill>
          <a:blip r:embed="rId3" cstate="print"/>
          <a:stretch>
            <a:fillRect/>
          </a:stretch>
        </p:blipFill>
        <p:spPr>
          <a:xfrm rot="5400000">
            <a:off x="4000524" y="2000236"/>
            <a:ext cx="5715007" cy="4286256"/>
          </a:xfrm>
          <a:prstGeom prst="rect">
            <a:avLst/>
          </a:prstGeom>
        </p:spPr>
      </p:pic>
      <p:sp>
        <p:nvSpPr>
          <p:cNvPr id="4" name="pole tekstowe 3"/>
          <p:cNvSpPr txBox="1"/>
          <p:nvPr/>
        </p:nvSpPr>
        <p:spPr>
          <a:xfrm>
            <a:off x="1785918" y="4143380"/>
            <a:ext cx="1428760" cy="461665"/>
          </a:xfrm>
          <a:prstGeom prst="rect">
            <a:avLst/>
          </a:prstGeom>
          <a:noFill/>
        </p:spPr>
        <p:txBody>
          <a:bodyPr wrap="square" rtlCol="0">
            <a:spAutoFit/>
          </a:bodyPr>
          <a:lstStyle/>
          <a:p>
            <a:r>
              <a:rPr lang="pl-PL" sz="2400" dirty="0" smtClean="0"/>
              <a:t>RAFAŁ</a:t>
            </a:r>
            <a:endParaRPr lang="pl-PL" sz="2400" dirty="0"/>
          </a:p>
        </p:txBody>
      </p:sp>
    </p:spTree>
  </p:cSld>
  <p:clrMapOvr>
    <a:masterClrMapping/>
  </p:clrMapOvr>
  <p:transition>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DSC02174.JPG"/>
          <p:cNvPicPr>
            <a:picLocks noChangeAspect="1"/>
          </p:cNvPicPr>
          <p:nvPr/>
        </p:nvPicPr>
        <p:blipFill>
          <a:blip r:embed="rId2" cstate="print"/>
          <a:stretch>
            <a:fillRect/>
          </a:stretch>
        </p:blipFill>
        <p:spPr>
          <a:xfrm rot="5400000">
            <a:off x="-131002" y="845326"/>
            <a:ext cx="3905277" cy="2928958"/>
          </a:xfrm>
          <a:prstGeom prst="rect">
            <a:avLst/>
          </a:prstGeom>
        </p:spPr>
      </p:pic>
      <p:pic>
        <p:nvPicPr>
          <p:cNvPr id="4" name="Obraz 3" descr="DSC02421.JPG"/>
          <p:cNvPicPr>
            <a:picLocks noChangeAspect="1"/>
          </p:cNvPicPr>
          <p:nvPr/>
        </p:nvPicPr>
        <p:blipFill>
          <a:blip r:embed="rId3" cstate="print"/>
          <a:stretch>
            <a:fillRect/>
          </a:stretch>
        </p:blipFill>
        <p:spPr>
          <a:xfrm rot="5400000">
            <a:off x="2732499" y="1160840"/>
            <a:ext cx="7000892" cy="5250669"/>
          </a:xfrm>
          <a:prstGeom prst="rect">
            <a:avLst/>
          </a:prstGeom>
        </p:spPr>
      </p:pic>
    </p:spTree>
  </p:cSld>
  <p:clrMapOvr>
    <a:masterClrMapping/>
  </p:clrMapOvr>
  <p:transition>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DSC02179.JPG"/>
          <p:cNvPicPr>
            <a:picLocks noChangeAspect="1"/>
          </p:cNvPicPr>
          <p:nvPr/>
        </p:nvPicPr>
        <p:blipFill>
          <a:blip r:embed="rId2" cstate="print"/>
          <a:stretch>
            <a:fillRect/>
          </a:stretch>
        </p:blipFill>
        <p:spPr>
          <a:xfrm rot="5400000">
            <a:off x="-640706" y="640706"/>
            <a:ext cx="5125649" cy="3844237"/>
          </a:xfrm>
          <a:prstGeom prst="rect">
            <a:avLst/>
          </a:prstGeom>
        </p:spPr>
      </p:pic>
      <p:pic>
        <p:nvPicPr>
          <p:cNvPr id="4" name="Obraz 3" descr="DSC02382.JPG"/>
          <p:cNvPicPr>
            <a:picLocks noChangeAspect="1"/>
          </p:cNvPicPr>
          <p:nvPr/>
        </p:nvPicPr>
        <p:blipFill>
          <a:blip r:embed="rId3" cstate="print"/>
          <a:stretch>
            <a:fillRect/>
          </a:stretch>
        </p:blipFill>
        <p:spPr>
          <a:xfrm rot="5400000">
            <a:off x="3259331" y="1026893"/>
            <a:ext cx="6500826" cy="4875620"/>
          </a:xfrm>
          <a:prstGeom prst="rect">
            <a:avLst/>
          </a:prstGeom>
        </p:spPr>
      </p:pic>
    </p:spTree>
  </p:cSld>
  <p:clrMapOvr>
    <a:masterClrMapping/>
  </p:clrMapOvr>
  <p:transition>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DSC02422.JPG"/>
          <p:cNvPicPr>
            <a:picLocks noChangeAspect="1"/>
          </p:cNvPicPr>
          <p:nvPr/>
        </p:nvPicPr>
        <p:blipFill>
          <a:blip r:embed="rId2" cstate="print"/>
          <a:stretch>
            <a:fillRect/>
          </a:stretch>
        </p:blipFill>
        <p:spPr>
          <a:xfrm rot="5400000">
            <a:off x="3137314" y="1065597"/>
            <a:ext cx="6619890" cy="4964917"/>
          </a:xfrm>
          <a:prstGeom prst="rect">
            <a:avLst/>
          </a:prstGeom>
        </p:spPr>
      </p:pic>
      <p:pic>
        <p:nvPicPr>
          <p:cNvPr id="3" name="Obraz 2" descr="DSC02148.JPG"/>
          <p:cNvPicPr>
            <a:picLocks noChangeAspect="1"/>
          </p:cNvPicPr>
          <p:nvPr/>
        </p:nvPicPr>
        <p:blipFill>
          <a:blip r:embed="rId3" cstate="print"/>
          <a:stretch>
            <a:fillRect/>
          </a:stretch>
        </p:blipFill>
        <p:spPr>
          <a:xfrm rot="5400000">
            <a:off x="-616149" y="616147"/>
            <a:ext cx="4929190" cy="3696893"/>
          </a:xfrm>
          <a:prstGeom prst="rect">
            <a:avLst/>
          </a:prstGeom>
        </p:spPr>
      </p:pic>
    </p:spTree>
  </p:cSld>
  <p:clrMapOvr>
    <a:masterClrMapping/>
  </p:clrMapOvr>
  <p:transition>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DSC02292.JPG"/>
          <p:cNvPicPr>
            <a:picLocks noChangeAspect="1"/>
          </p:cNvPicPr>
          <p:nvPr/>
        </p:nvPicPr>
        <p:blipFill>
          <a:blip r:embed="rId2" cstate="print"/>
          <a:stretch>
            <a:fillRect/>
          </a:stretch>
        </p:blipFill>
        <p:spPr>
          <a:xfrm rot="5400000">
            <a:off x="-756045" y="756019"/>
            <a:ext cx="6048343" cy="4536258"/>
          </a:xfrm>
          <a:prstGeom prst="rect">
            <a:avLst/>
          </a:prstGeom>
        </p:spPr>
      </p:pic>
      <p:pic>
        <p:nvPicPr>
          <p:cNvPr id="3" name="Obraz 2" descr="DSC02294.JPG"/>
          <p:cNvPicPr>
            <a:picLocks noChangeAspect="1"/>
          </p:cNvPicPr>
          <p:nvPr/>
        </p:nvPicPr>
        <p:blipFill>
          <a:blip r:embed="rId3" cstate="print"/>
          <a:stretch>
            <a:fillRect/>
          </a:stretch>
        </p:blipFill>
        <p:spPr>
          <a:xfrm rot="5400000">
            <a:off x="3905255" y="1690740"/>
            <a:ext cx="5905467" cy="4429100"/>
          </a:xfrm>
          <a:prstGeom prst="rect">
            <a:avLst/>
          </a:prstGeom>
        </p:spPr>
      </p:pic>
      <p:sp>
        <p:nvSpPr>
          <p:cNvPr id="4" name="pole tekstowe 3"/>
          <p:cNvSpPr txBox="1"/>
          <p:nvPr/>
        </p:nvSpPr>
        <p:spPr>
          <a:xfrm>
            <a:off x="4929190" y="0"/>
            <a:ext cx="3571900" cy="707886"/>
          </a:xfrm>
          <a:prstGeom prst="rect">
            <a:avLst/>
          </a:prstGeom>
          <a:noFill/>
        </p:spPr>
        <p:txBody>
          <a:bodyPr wrap="square" rtlCol="0">
            <a:spAutoFit/>
          </a:bodyPr>
          <a:lstStyle/>
          <a:p>
            <a:r>
              <a:rPr lang="pl-PL" sz="4000" dirty="0" smtClean="0"/>
              <a:t>ANIA   I  KRZYŚ</a:t>
            </a:r>
            <a:endParaRPr lang="pl-PL" sz="4000" dirty="0"/>
          </a:p>
        </p:txBody>
      </p:sp>
    </p:spTree>
  </p:cSld>
  <p:clrMapOvr>
    <a:masterClrMapping/>
  </p:clrMapOvr>
  <p:transition>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DSC02284.JPG"/>
          <p:cNvPicPr>
            <a:picLocks noChangeAspect="1"/>
          </p:cNvPicPr>
          <p:nvPr/>
        </p:nvPicPr>
        <p:blipFill>
          <a:blip r:embed="rId2" cstate="print"/>
          <a:stretch>
            <a:fillRect/>
          </a:stretch>
        </p:blipFill>
        <p:spPr>
          <a:xfrm>
            <a:off x="5048253" y="3786190"/>
            <a:ext cx="4095747" cy="3071810"/>
          </a:xfrm>
          <a:prstGeom prst="rect">
            <a:avLst/>
          </a:prstGeom>
        </p:spPr>
      </p:pic>
      <p:pic>
        <p:nvPicPr>
          <p:cNvPr id="4" name="Obraz 3" descr="DSC02376.JPG"/>
          <p:cNvPicPr>
            <a:picLocks noChangeAspect="1"/>
          </p:cNvPicPr>
          <p:nvPr/>
        </p:nvPicPr>
        <p:blipFill>
          <a:blip r:embed="rId3" cstate="print"/>
          <a:stretch>
            <a:fillRect/>
          </a:stretch>
        </p:blipFill>
        <p:spPr>
          <a:xfrm rot="5400000">
            <a:off x="-910830" y="482185"/>
            <a:ext cx="7286644" cy="5464983"/>
          </a:xfrm>
          <a:prstGeom prst="rect">
            <a:avLst/>
          </a:prstGeom>
        </p:spPr>
      </p:pic>
      <p:sp>
        <p:nvSpPr>
          <p:cNvPr id="5" name="pole tekstowe 4"/>
          <p:cNvSpPr txBox="1"/>
          <p:nvPr/>
        </p:nvSpPr>
        <p:spPr>
          <a:xfrm>
            <a:off x="6643702" y="3357562"/>
            <a:ext cx="2071702" cy="369332"/>
          </a:xfrm>
          <a:prstGeom prst="rect">
            <a:avLst/>
          </a:prstGeom>
          <a:noFill/>
        </p:spPr>
        <p:txBody>
          <a:bodyPr wrap="square" rtlCol="0">
            <a:spAutoFit/>
          </a:bodyPr>
          <a:lstStyle/>
          <a:p>
            <a:r>
              <a:rPr lang="pl-PL" dirty="0" smtClean="0"/>
              <a:t>KRZYSZTOF</a:t>
            </a:r>
            <a:endParaRPr lang="pl-PL" dirty="0"/>
          </a:p>
        </p:txBody>
      </p:sp>
      <p:pic>
        <p:nvPicPr>
          <p:cNvPr id="6" name="Obraz 5" descr="DSC02283.JPG"/>
          <p:cNvPicPr>
            <a:picLocks noChangeAspect="1"/>
          </p:cNvPicPr>
          <p:nvPr/>
        </p:nvPicPr>
        <p:blipFill>
          <a:blip r:embed="rId4" cstate="print"/>
          <a:stretch>
            <a:fillRect/>
          </a:stretch>
        </p:blipFill>
        <p:spPr>
          <a:xfrm>
            <a:off x="4762501" y="0"/>
            <a:ext cx="4381499" cy="3286124"/>
          </a:xfrm>
          <a:prstGeom prst="rect">
            <a:avLst/>
          </a:prstGeom>
        </p:spPr>
      </p:pic>
    </p:spTree>
  </p:cSld>
  <p:clrMapOvr>
    <a:masterClrMapping/>
  </p:clrMapOvr>
  <p:transition>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Praca nad monstrancją łagiewnicką w pracowni Urszuli Górnickiej-Hermy"/>
          <p:cNvPicPr>
            <a:picLocks noChangeAspect="1" noChangeArrowheads="1"/>
          </p:cNvPicPr>
          <p:nvPr/>
        </p:nvPicPr>
        <p:blipFill>
          <a:blip r:embed="rId2"/>
          <a:srcRect/>
          <a:stretch>
            <a:fillRect/>
          </a:stretch>
        </p:blipFill>
        <p:spPr bwMode="auto">
          <a:xfrm>
            <a:off x="0" y="642918"/>
            <a:ext cx="4572000" cy="6871215"/>
          </a:xfrm>
          <a:prstGeom prst="rect">
            <a:avLst/>
          </a:prstGeom>
          <a:noFill/>
        </p:spPr>
      </p:pic>
      <p:sp>
        <p:nvSpPr>
          <p:cNvPr id="3" name="pole tekstowe 2"/>
          <p:cNvSpPr txBox="1"/>
          <p:nvPr/>
        </p:nvSpPr>
        <p:spPr>
          <a:xfrm>
            <a:off x="0" y="0"/>
            <a:ext cx="9144000" cy="646331"/>
          </a:xfrm>
          <a:prstGeom prst="rect">
            <a:avLst/>
          </a:prstGeom>
          <a:noFill/>
        </p:spPr>
        <p:txBody>
          <a:bodyPr wrap="square" rtlCol="0">
            <a:spAutoFit/>
          </a:bodyPr>
          <a:lstStyle/>
          <a:p>
            <a:r>
              <a:rPr lang="pl-PL" dirty="0" smtClean="0"/>
              <a:t>Liturgia Dnia  Poniedziałek, , 4 marca 2019</a:t>
            </a:r>
          </a:p>
          <a:p>
            <a:r>
              <a:rPr lang="pl-PL" dirty="0" smtClean="0"/>
              <a:t>Świadectwo do „Gościa Niedzielnego”,    Redaktor : Urszula </a:t>
            </a:r>
            <a:r>
              <a:rPr lang="pl-PL" dirty="0" err="1" smtClean="0"/>
              <a:t>Rogólska</a:t>
            </a:r>
            <a:endParaRPr lang="pl-PL" dirty="0"/>
          </a:p>
        </p:txBody>
      </p:sp>
      <p:sp>
        <p:nvSpPr>
          <p:cNvPr id="4" name="pole tekstowe 3"/>
          <p:cNvSpPr txBox="1"/>
          <p:nvPr/>
        </p:nvSpPr>
        <p:spPr>
          <a:xfrm>
            <a:off x="4572000" y="714356"/>
            <a:ext cx="4572000" cy="6186309"/>
          </a:xfrm>
          <a:prstGeom prst="rect">
            <a:avLst/>
          </a:prstGeom>
          <a:noFill/>
        </p:spPr>
        <p:txBody>
          <a:bodyPr wrap="square" rtlCol="0">
            <a:spAutoFit/>
          </a:bodyPr>
          <a:lstStyle/>
          <a:p>
            <a:r>
              <a:rPr lang="pl-PL" dirty="0" smtClean="0"/>
              <a:t>Prawa przyjaźni z Chrystusem   J 15, 12-17</a:t>
            </a:r>
          </a:p>
          <a:p>
            <a:r>
              <a:rPr lang="pl-PL" dirty="0" smtClean="0"/>
              <a:t/>
            </a:r>
            <a:br>
              <a:rPr lang="pl-PL" dirty="0" smtClean="0"/>
            </a:br>
            <a:r>
              <a:rPr lang="pl-PL" sz="2000" dirty="0" smtClean="0"/>
              <a:t>To jest moje przykazanie, abyście się wzajemnie miłowali, tak jak Ja was umiłowałem.  Nikt nie ma większej miłości od tej, gdy ktoś życie swoje oddaje za przyjaciół swoich.                                                                         </a:t>
            </a:r>
            <a:r>
              <a:rPr lang="pl-PL" sz="2000" b="1" dirty="0" smtClean="0"/>
              <a:t>Wy jesteście przyjaciółmi moimi, jeżeli czynicie to, co wam przykazuję</a:t>
            </a:r>
            <a:r>
              <a:rPr lang="pl-PL" sz="2000" dirty="0" smtClean="0"/>
              <a:t>.                    . Już was nie nazywam sługami, bo sługa nie wie, co czyni pan jego, ale nazwałem was przyjaciółmi, albowiem oznajmiłem wam wszystko, co usłyszałem od Ojca mego. </a:t>
            </a:r>
            <a:r>
              <a:rPr lang="pl-PL" sz="2000" b="1" dirty="0" smtClean="0"/>
              <a:t>     . Nie wyście Mnie wybrali, ale Ja was wybrałem i przeznaczyłem was na to, abyście szli i owoc przynosili, i by owoc wasz trwał - aby wszystko dał wam Ojciec, o cokolwiek Go poprosicie w imię moje.</a:t>
            </a:r>
            <a:r>
              <a:rPr lang="pl-PL" sz="2000" dirty="0" smtClean="0"/>
              <a:t>  To wam przykazuję, abyście się wzajemnie miłowali. </a:t>
            </a:r>
            <a:endParaRPr lang="pl-PL" sz="2000" dirty="0"/>
          </a:p>
        </p:txBody>
      </p:sp>
    </p:spTree>
  </p:cSld>
  <p:clrMapOvr>
    <a:masterClrMapping/>
  </p:clrMapOvr>
  <p:transition>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6" name="Picture 8" descr="Praca nad monstrancją łagiewnicką w pracowni Urszuli Górnickiej-Hermy"/>
          <p:cNvPicPr>
            <a:picLocks noChangeAspect="1" noChangeArrowheads="1"/>
          </p:cNvPicPr>
          <p:nvPr/>
        </p:nvPicPr>
        <p:blipFill>
          <a:blip r:embed="rId2"/>
          <a:srcRect/>
          <a:stretch>
            <a:fillRect/>
          </a:stretch>
        </p:blipFill>
        <p:spPr bwMode="auto">
          <a:xfrm>
            <a:off x="-1428792" y="3071832"/>
            <a:ext cx="6750858" cy="4500572"/>
          </a:xfrm>
          <a:prstGeom prst="rect">
            <a:avLst/>
          </a:prstGeom>
          <a:noFill/>
        </p:spPr>
      </p:pic>
      <p:pic>
        <p:nvPicPr>
          <p:cNvPr id="78850" name="Picture 2" descr="Praca nad monstrancją łagiewnicką w pracowni Urszuli Górnickiej-Hermy"/>
          <p:cNvPicPr>
            <a:picLocks noChangeAspect="1" noChangeArrowheads="1"/>
          </p:cNvPicPr>
          <p:nvPr/>
        </p:nvPicPr>
        <p:blipFill>
          <a:blip r:embed="rId3"/>
          <a:srcRect/>
          <a:stretch>
            <a:fillRect/>
          </a:stretch>
        </p:blipFill>
        <p:spPr bwMode="auto">
          <a:xfrm>
            <a:off x="0" y="0"/>
            <a:ext cx="3295650" cy="4953001"/>
          </a:xfrm>
          <a:prstGeom prst="rect">
            <a:avLst/>
          </a:prstGeom>
          <a:noFill/>
        </p:spPr>
      </p:pic>
      <p:pic>
        <p:nvPicPr>
          <p:cNvPr id="78852" name="Picture 4" descr="Praca nad monstrancją łagiewnicką w pracowni Urszuli Górnickiej-Hermy"/>
          <p:cNvPicPr>
            <a:picLocks noChangeAspect="1" noChangeArrowheads="1"/>
          </p:cNvPicPr>
          <p:nvPr/>
        </p:nvPicPr>
        <p:blipFill>
          <a:blip r:embed="rId4"/>
          <a:srcRect/>
          <a:stretch>
            <a:fillRect/>
          </a:stretch>
        </p:blipFill>
        <p:spPr bwMode="auto">
          <a:xfrm>
            <a:off x="3214678" y="976329"/>
            <a:ext cx="2895600" cy="4953001"/>
          </a:xfrm>
          <a:prstGeom prst="rect">
            <a:avLst/>
          </a:prstGeom>
          <a:noFill/>
        </p:spPr>
      </p:pic>
      <p:pic>
        <p:nvPicPr>
          <p:cNvPr id="78854" name="Picture 6" descr="Praca nad monstrancją łagiewnicką w pracowni Urszuli Górnickiej-Hermy"/>
          <p:cNvPicPr>
            <a:picLocks noChangeAspect="1" noChangeArrowheads="1"/>
          </p:cNvPicPr>
          <p:nvPr/>
        </p:nvPicPr>
        <p:blipFill>
          <a:blip r:embed="rId5"/>
          <a:srcRect/>
          <a:stretch>
            <a:fillRect/>
          </a:stretch>
        </p:blipFill>
        <p:spPr bwMode="auto">
          <a:xfrm>
            <a:off x="5572164" y="1643050"/>
            <a:ext cx="3643306" cy="5412913"/>
          </a:xfrm>
          <a:prstGeom prst="rect">
            <a:avLst/>
          </a:prstGeom>
          <a:noFill/>
        </p:spPr>
      </p:pic>
    </p:spTree>
  </p:cSld>
  <p:clrMapOvr>
    <a:masterClrMapping/>
  </p:clrMapOvr>
  <p:transition>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642910" y="285728"/>
            <a:ext cx="7715304" cy="6740307"/>
          </a:xfrm>
          <a:prstGeom prst="rect">
            <a:avLst/>
          </a:prstGeom>
          <a:noFill/>
        </p:spPr>
        <p:txBody>
          <a:bodyPr wrap="square" rtlCol="0">
            <a:spAutoFit/>
          </a:bodyPr>
          <a:lstStyle/>
          <a:p>
            <a:pPr algn="ctr"/>
            <a:r>
              <a:rPr lang="pl-PL" sz="4000" b="1" dirty="0" smtClean="0"/>
              <a:t>„Ona da ci moc” </a:t>
            </a:r>
            <a:endParaRPr lang="pl-PL" sz="4000" dirty="0" smtClean="0"/>
          </a:p>
          <a:p>
            <a:pPr algn="ctr"/>
            <a:r>
              <a:rPr lang="pl-PL" sz="4000" dirty="0" smtClean="0"/>
              <a:t>To hasło VII Pieszej Diecezjalnej Pielgrzymki </a:t>
            </a:r>
          </a:p>
          <a:p>
            <a:pPr algn="ctr"/>
            <a:r>
              <a:rPr lang="pl-PL" sz="4000" dirty="0" smtClean="0"/>
              <a:t>z Bielska-Białej do </a:t>
            </a:r>
            <a:r>
              <a:rPr lang="pl-PL" sz="4000" dirty="0" smtClean="0"/>
              <a:t>Łagiewnik</a:t>
            </a:r>
          </a:p>
          <a:p>
            <a:endParaRPr lang="pl-PL" dirty="0" smtClean="0"/>
          </a:p>
          <a:p>
            <a:endParaRPr lang="pl-PL" dirty="0" smtClean="0"/>
          </a:p>
          <a:p>
            <a:endParaRPr lang="pl-PL" dirty="0" smtClean="0"/>
          </a:p>
          <a:p>
            <a:endParaRPr lang="pl-PL" dirty="0" smtClean="0"/>
          </a:p>
          <a:p>
            <a:r>
              <a:rPr lang="pl-PL" dirty="0" smtClean="0"/>
              <a:t>Pan Jezus do siostry Faustyny</a:t>
            </a:r>
            <a:endParaRPr lang="pl-PL" dirty="0" smtClean="0"/>
          </a:p>
          <a:p>
            <a:endParaRPr lang="pl-PL" dirty="0" smtClean="0"/>
          </a:p>
          <a:p>
            <a:r>
              <a:rPr lang="pl-PL" sz="3200" b="1" dirty="0" smtClean="0"/>
              <a:t>„Dziecię </a:t>
            </a:r>
            <a:r>
              <a:rPr lang="pl-PL" sz="3200" b="1" dirty="0" smtClean="0"/>
              <a:t>moje, abyś godnie odpowiedziała mojemu wezwaniu, przyjmuj mnie codziennie w Komunii św. — ona da ci moc...</a:t>
            </a:r>
            <a:r>
              <a:rPr lang="pl-PL" sz="3200" dirty="0" smtClean="0"/>
              <a:t> </a:t>
            </a:r>
            <a:r>
              <a:rPr lang="pl-PL" sz="3200" dirty="0" smtClean="0"/>
              <a:t>„</a:t>
            </a:r>
            <a:endParaRPr lang="pl-PL" sz="3200" dirty="0" smtClean="0"/>
          </a:p>
          <a:p>
            <a:r>
              <a:rPr lang="pl-PL" b="1" dirty="0" smtClean="0"/>
              <a:t> </a:t>
            </a:r>
            <a:r>
              <a:rPr lang="pl-PL" b="1" dirty="0" smtClean="0"/>
              <a:t>                                                                                                                Dzienniczek </a:t>
            </a:r>
            <a:r>
              <a:rPr lang="pl-PL" b="1" dirty="0" smtClean="0"/>
              <a:t>1489 </a:t>
            </a:r>
            <a:endParaRPr lang="pl-PL" dirty="0" smtClean="0"/>
          </a:p>
          <a:p>
            <a:endParaRPr lang="pl-PL" dirty="0"/>
          </a:p>
        </p:txBody>
      </p:sp>
    </p:spTree>
  </p:cSld>
  <p:clrMapOvr>
    <a:masterClrMapping/>
  </p:clrMapOvr>
  <p:transition>
    <p:wedg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Praca nad monstrancją łagiewnicką w pracowni Urszuli Górnickiej-Hermy"/>
          <p:cNvPicPr>
            <a:picLocks noChangeAspect="1" noChangeArrowheads="1"/>
          </p:cNvPicPr>
          <p:nvPr/>
        </p:nvPicPr>
        <p:blipFill>
          <a:blip r:embed="rId2"/>
          <a:srcRect/>
          <a:stretch>
            <a:fillRect/>
          </a:stretch>
        </p:blipFill>
        <p:spPr bwMode="auto">
          <a:xfrm>
            <a:off x="1" y="0"/>
            <a:ext cx="9108276" cy="6072184"/>
          </a:xfrm>
          <a:prstGeom prst="rect">
            <a:avLst/>
          </a:prstGeom>
          <a:noFill/>
        </p:spPr>
      </p:pic>
    </p:spTree>
  </p:cSld>
  <p:clrMapOvr>
    <a:masterClrMapping/>
  </p:clrMapOvr>
  <p:transition>
    <p:wedg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Praca nad monstrancją łagiewnicką w pracowni Urszuli Górnickiej-Hermy"/>
          <p:cNvPicPr>
            <a:picLocks noChangeAspect="1" noChangeArrowheads="1"/>
          </p:cNvPicPr>
          <p:nvPr/>
        </p:nvPicPr>
        <p:blipFill>
          <a:blip r:embed="rId2"/>
          <a:srcRect/>
          <a:stretch>
            <a:fillRect/>
          </a:stretch>
        </p:blipFill>
        <p:spPr bwMode="auto">
          <a:xfrm>
            <a:off x="0" y="0"/>
            <a:ext cx="9215466" cy="6143644"/>
          </a:xfrm>
          <a:prstGeom prst="rect">
            <a:avLst/>
          </a:prstGeom>
          <a:noFill/>
        </p:spPr>
      </p:pic>
    </p:spTree>
  </p:cSld>
  <p:clrMapOvr>
    <a:masterClrMapping/>
  </p:clrMapOvr>
  <p:transition>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https://wf1.xcdn.pl/files/19/04/28/407027_qHSa_IMG_9777_83.jpg"/>
          <p:cNvPicPr>
            <a:picLocks noChangeAspect="1" noChangeArrowheads="1"/>
          </p:cNvPicPr>
          <p:nvPr/>
        </p:nvPicPr>
        <p:blipFill>
          <a:blip r:embed="rId2"/>
          <a:srcRect/>
          <a:stretch>
            <a:fillRect/>
          </a:stretch>
        </p:blipFill>
        <p:spPr bwMode="auto">
          <a:xfrm>
            <a:off x="1732203" y="2143116"/>
            <a:ext cx="7411797" cy="4714884"/>
          </a:xfrm>
          <a:prstGeom prst="rect">
            <a:avLst/>
          </a:prstGeom>
          <a:noFill/>
        </p:spPr>
      </p:pic>
      <p:pic>
        <p:nvPicPr>
          <p:cNvPr id="79874" name="Picture 2" descr="Praca nad monstrancją łagiewnicką w pracowni Urszuli Górnickiej-Hermy"/>
          <p:cNvPicPr>
            <a:picLocks noChangeAspect="1" noChangeArrowheads="1"/>
          </p:cNvPicPr>
          <p:nvPr/>
        </p:nvPicPr>
        <p:blipFill>
          <a:blip r:embed="rId3"/>
          <a:srcRect/>
          <a:stretch>
            <a:fillRect/>
          </a:stretch>
        </p:blipFill>
        <p:spPr bwMode="auto">
          <a:xfrm>
            <a:off x="0" y="0"/>
            <a:ext cx="4714876" cy="3143251"/>
          </a:xfrm>
          <a:prstGeom prst="rect">
            <a:avLst/>
          </a:prstGeom>
          <a:noFill/>
        </p:spPr>
      </p:pic>
    </p:spTree>
  </p:cSld>
  <p:clrMapOvr>
    <a:masterClrMapping/>
  </p:clrMapOvr>
  <p:transition>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Praca nad monstrancją łagiewnicką w pracowni Urszuli Górnickiej-Hermy"/>
          <p:cNvPicPr>
            <a:picLocks noChangeAspect="1" noChangeArrowheads="1"/>
          </p:cNvPicPr>
          <p:nvPr/>
        </p:nvPicPr>
        <p:blipFill>
          <a:blip r:embed="rId2"/>
          <a:srcRect/>
          <a:stretch>
            <a:fillRect/>
          </a:stretch>
        </p:blipFill>
        <p:spPr bwMode="auto">
          <a:xfrm>
            <a:off x="0" y="0"/>
            <a:ext cx="9144648" cy="5572140"/>
          </a:xfrm>
          <a:prstGeom prst="rect">
            <a:avLst/>
          </a:prstGeom>
          <a:noFill/>
        </p:spPr>
      </p:pic>
      <p:sp>
        <p:nvSpPr>
          <p:cNvPr id="3" name="pole tekstowe 2"/>
          <p:cNvSpPr txBox="1"/>
          <p:nvPr/>
        </p:nvSpPr>
        <p:spPr>
          <a:xfrm>
            <a:off x="428596" y="5786454"/>
            <a:ext cx="8215370" cy="369332"/>
          </a:xfrm>
          <a:prstGeom prst="rect">
            <a:avLst/>
          </a:prstGeom>
          <a:noFill/>
        </p:spPr>
        <p:txBody>
          <a:bodyPr wrap="square" rtlCol="0">
            <a:spAutoFit/>
          </a:bodyPr>
          <a:lstStyle/>
          <a:p>
            <a:r>
              <a:rPr lang="pl-PL" dirty="0" smtClean="0"/>
              <a:t>Tej radości z pełnienia Jego woli nam nikt nie zastąpi </a:t>
            </a:r>
            <a:endParaRPr lang="pl-PL" dirty="0"/>
          </a:p>
        </p:txBody>
      </p:sp>
    </p:spTree>
  </p:cSld>
  <p:clrMapOvr>
    <a:masterClrMapping/>
  </p:clrMapOvr>
  <p:transition>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DSC02581.JPG"/>
          <p:cNvPicPr>
            <a:picLocks noChangeAspect="1"/>
          </p:cNvPicPr>
          <p:nvPr/>
        </p:nvPicPr>
        <p:blipFill>
          <a:blip r:embed="rId2" cstate="print"/>
          <a:stretch>
            <a:fillRect/>
          </a:stretch>
        </p:blipFill>
        <p:spPr>
          <a:xfrm>
            <a:off x="0" y="0"/>
            <a:ext cx="9144000" cy="6858000"/>
          </a:xfrm>
          <a:prstGeom prst="rect">
            <a:avLst/>
          </a:prstGeom>
        </p:spPr>
      </p:pic>
      <p:sp>
        <p:nvSpPr>
          <p:cNvPr id="4" name="pole tekstowe 3"/>
          <p:cNvSpPr txBox="1"/>
          <p:nvPr/>
        </p:nvSpPr>
        <p:spPr>
          <a:xfrm>
            <a:off x="0" y="0"/>
            <a:ext cx="8858280" cy="1077218"/>
          </a:xfrm>
          <a:prstGeom prst="rect">
            <a:avLst/>
          </a:prstGeom>
          <a:noFill/>
        </p:spPr>
        <p:txBody>
          <a:bodyPr wrap="square" rtlCol="0">
            <a:spAutoFit/>
          </a:bodyPr>
          <a:lstStyle/>
          <a:p>
            <a:r>
              <a:rPr lang="pl-PL" sz="3200" dirty="0" smtClean="0">
                <a:solidFill>
                  <a:schemeClr val="bg1"/>
                </a:solidFill>
              </a:rPr>
              <a:t>Konstrukcja zabezpieczająca model i </a:t>
            </a:r>
            <a:r>
              <a:rPr lang="pl-PL" sz="3200" dirty="0" err="1" smtClean="0">
                <a:solidFill>
                  <a:schemeClr val="bg1"/>
                </a:solidFill>
              </a:rPr>
              <a:t>transpont</a:t>
            </a:r>
            <a:r>
              <a:rPr lang="pl-PL" sz="3200" dirty="0" smtClean="0">
                <a:solidFill>
                  <a:schemeClr val="bg1"/>
                </a:solidFill>
              </a:rPr>
              <a:t> do Bielska zapewnili Anna i </a:t>
            </a:r>
            <a:r>
              <a:rPr lang="pl-PL" sz="3200" dirty="0" err="1" smtClean="0">
                <a:solidFill>
                  <a:schemeClr val="bg1"/>
                </a:solidFill>
              </a:rPr>
              <a:t>Bertrandt</a:t>
            </a:r>
            <a:r>
              <a:rPr lang="pl-PL" sz="3200" dirty="0" smtClean="0">
                <a:solidFill>
                  <a:schemeClr val="bg1"/>
                </a:solidFill>
              </a:rPr>
              <a:t> </a:t>
            </a:r>
            <a:r>
              <a:rPr lang="pl-PL" sz="3200" dirty="0" err="1" smtClean="0">
                <a:solidFill>
                  <a:schemeClr val="bg1"/>
                </a:solidFill>
              </a:rPr>
              <a:t>Bisch</a:t>
            </a:r>
            <a:endParaRPr lang="pl-PL" sz="3200" dirty="0">
              <a:solidFill>
                <a:schemeClr val="bg1"/>
              </a:solidFill>
            </a:endParaRPr>
          </a:p>
        </p:txBody>
      </p:sp>
    </p:spTree>
  </p:cSld>
  <p:clrMapOvr>
    <a:masterClrMapping/>
  </p:clrMapOvr>
  <p:transition>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DSC02347.JPG"/>
          <p:cNvPicPr>
            <a:picLocks noChangeAspect="1"/>
          </p:cNvPicPr>
          <p:nvPr/>
        </p:nvPicPr>
        <p:blipFill>
          <a:blip r:embed="rId2" cstate="print"/>
          <a:stretch>
            <a:fillRect/>
          </a:stretch>
        </p:blipFill>
        <p:spPr>
          <a:xfrm rot="5400000">
            <a:off x="-642938" y="642938"/>
            <a:ext cx="5143504" cy="3857628"/>
          </a:xfrm>
          <a:prstGeom prst="rect">
            <a:avLst/>
          </a:prstGeom>
        </p:spPr>
      </p:pic>
      <p:pic>
        <p:nvPicPr>
          <p:cNvPr id="3" name="Obraz 2" descr="DSC02362.JPG"/>
          <p:cNvPicPr>
            <a:picLocks noChangeAspect="1"/>
          </p:cNvPicPr>
          <p:nvPr/>
        </p:nvPicPr>
        <p:blipFill>
          <a:blip r:embed="rId3" cstate="print"/>
          <a:stretch>
            <a:fillRect/>
          </a:stretch>
        </p:blipFill>
        <p:spPr>
          <a:xfrm rot="5400000">
            <a:off x="3988594" y="940572"/>
            <a:ext cx="4667249" cy="3500437"/>
          </a:xfrm>
          <a:prstGeom prst="rect">
            <a:avLst/>
          </a:prstGeom>
        </p:spPr>
      </p:pic>
      <p:pic>
        <p:nvPicPr>
          <p:cNvPr id="4" name="Obraz 3" descr="DSC02360.JPG"/>
          <p:cNvPicPr>
            <a:picLocks noChangeAspect="1"/>
          </p:cNvPicPr>
          <p:nvPr/>
        </p:nvPicPr>
        <p:blipFill>
          <a:blip r:embed="rId4" cstate="print"/>
          <a:stretch>
            <a:fillRect/>
          </a:stretch>
        </p:blipFill>
        <p:spPr>
          <a:xfrm>
            <a:off x="2928926" y="4929198"/>
            <a:ext cx="2571736" cy="1928802"/>
          </a:xfrm>
          <a:prstGeom prst="rect">
            <a:avLst/>
          </a:prstGeom>
        </p:spPr>
      </p:pic>
      <p:sp>
        <p:nvSpPr>
          <p:cNvPr id="5" name="pole tekstowe 4"/>
          <p:cNvSpPr txBox="1"/>
          <p:nvPr/>
        </p:nvSpPr>
        <p:spPr>
          <a:xfrm>
            <a:off x="5786446" y="5357826"/>
            <a:ext cx="2928958" cy="1477328"/>
          </a:xfrm>
          <a:prstGeom prst="rect">
            <a:avLst/>
          </a:prstGeom>
          <a:noFill/>
        </p:spPr>
        <p:txBody>
          <a:bodyPr wrap="square" rtlCol="0">
            <a:spAutoFit/>
          </a:bodyPr>
          <a:lstStyle/>
          <a:p>
            <a:r>
              <a:rPr lang="pl-PL" dirty="0" smtClean="0"/>
              <a:t>"Zaprawdę, powiadam wam: Wszystko, co uczyniliście jednemu z tych braci moich najmniejszych, </a:t>
            </a:r>
            <a:r>
              <a:rPr lang="pl-PL" dirty="0" err="1" smtClean="0"/>
              <a:t>Mnieście</a:t>
            </a:r>
            <a:r>
              <a:rPr lang="pl-PL" dirty="0" smtClean="0"/>
              <a:t> uczynili".              /</a:t>
            </a:r>
            <a:r>
              <a:rPr lang="pl-PL" dirty="0" err="1" smtClean="0"/>
              <a:t>Mt</a:t>
            </a:r>
            <a:r>
              <a:rPr lang="pl-PL" dirty="0" smtClean="0"/>
              <a:t> 25,40/</a:t>
            </a:r>
            <a:endParaRPr lang="pl-PL" dirty="0"/>
          </a:p>
        </p:txBody>
      </p:sp>
    </p:spTree>
  </p:cSld>
  <p:clrMapOvr>
    <a:masterClrMapping/>
  </p:clrMapOvr>
  <p:transition>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DSC02431.JPG"/>
          <p:cNvPicPr>
            <a:picLocks noChangeAspect="1"/>
          </p:cNvPicPr>
          <p:nvPr/>
        </p:nvPicPr>
        <p:blipFill>
          <a:blip r:embed="rId2" cstate="print"/>
          <a:stretch>
            <a:fillRect/>
          </a:stretch>
        </p:blipFill>
        <p:spPr>
          <a:xfrm>
            <a:off x="5238754" y="3929066"/>
            <a:ext cx="3905245" cy="2928934"/>
          </a:xfrm>
          <a:prstGeom prst="rect">
            <a:avLst/>
          </a:prstGeom>
        </p:spPr>
      </p:pic>
      <p:pic>
        <p:nvPicPr>
          <p:cNvPr id="2" name="Obraz 1" descr="DSC02429.JPG"/>
          <p:cNvPicPr>
            <a:picLocks noChangeAspect="1"/>
          </p:cNvPicPr>
          <p:nvPr/>
        </p:nvPicPr>
        <p:blipFill>
          <a:blip r:embed="rId3" cstate="print"/>
          <a:stretch>
            <a:fillRect/>
          </a:stretch>
        </p:blipFill>
        <p:spPr>
          <a:xfrm rot="5400000">
            <a:off x="416719" y="773893"/>
            <a:ext cx="6953265" cy="5214949"/>
          </a:xfrm>
          <a:prstGeom prst="rect">
            <a:avLst/>
          </a:prstGeom>
        </p:spPr>
      </p:pic>
    </p:spTree>
  </p:cSld>
  <p:clrMapOvr>
    <a:masterClrMapping/>
  </p:clrMapOvr>
  <p:transition>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DSC02435.JPG"/>
          <p:cNvPicPr>
            <a:picLocks noChangeAspect="1"/>
          </p:cNvPicPr>
          <p:nvPr/>
        </p:nvPicPr>
        <p:blipFill>
          <a:blip r:embed="rId3" cstate="print"/>
          <a:stretch>
            <a:fillRect/>
          </a:stretch>
        </p:blipFill>
        <p:spPr>
          <a:xfrm rot="5400000">
            <a:off x="-589361" y="2018097"/>
            <a:ext cx="4714884" cy="3536163"/>
          </a:xfrm>
          <a:prstGeom prst="rect">
            <a:avLst/>
          </a:prstGeom>
        </p:spPr>
      </p:pic>
      <p:pic>
        <p:nvPicPr>
          <p:cNvPr id="3" name="Obraz 2" descr="DSC02436.JPG"/>
          <p:cNvPicPr>
            <a:picLocks noChangeAspect="1"/>
          </p:cNvPicPr>
          <p:nvPr/>
        </p:nvPicPr>
        <p:blipFill>
          <a:blip r:embed="rId4" cstate="print"/>
          <a:stretch>
            <a:fillRect/>
          </a:stretch>
        </p:blipFill>
        <p:spPr>
          <a:xfrm rot="5400000">
            <a:off x="3202772" y="440534"/>
            <a:ext cx="3524274" cy="2643206"/>
          </a:xfrm>
          <a:prstGeom prst="rect">
            <a:avLst/>
          </a:prstGeom>
        </p:spPr>
      </p:pic>
      <p:pic>
        <p:nvPicPr>
          <p:cNvPr id="4" name="Obraz 3" descr="DSC02437.JPG"/>
          <p:cNvPicPr>
            <a:picLocks noChangeAspect="1"/>
          </p:cNvPicPr>
          <p:nvPr/>
        </p:nvPicPr>
        <p:blipFill>
          <a:blip r:embed="rId5" cstate="print"/>
          <a:stretch>
            <a:fillRect/>
          </a:stretch>
        </p:blipFill>
        <p:spPr>
          <a:xfrm rot="5400000">
            <a:off x="5973967" y="437558"/>
            <a:ext cx="3500437" cy="2625327"/>
          </a:xfrm>
          <a:prstGeom prst="rect">
            <a:avLst/>
          </a:prstGeom>
        </p:spPr>
      </p:pic>
      <p:pic>
        <p:nvPicPr>
          <p:cNvPr id="5" name="Obraz 4" descr="DSC02438.JPG"/>
          <p:cNvPicPr>
            <a:picLocks noChangeAspect="1"/>
          </p:cNvPicPr>
          <p:nvPr/>
        </p:nvPicPr>
        <p:blipFill>
          <a:blip r:embed="rId6" cstate="print"/>
          <a:stretch>
            <a:fillRect/>
          </a:stretch>
        </p:blipFill>
        <p:spPr>
          <a:xfrm rot="5400000">
            <a:off x="3214683" y="4071938"/>
            <a:ext cx="3428991" cy="2571744"/>
          </a:xfrm>
          <a:prstGeom prst="rect">
            <a:avLst/>
          </a:prstGeom>
        </p:spPr>
      </p:pic>
      <p:sp>
        <p:nvSpPr>
          <p:cNvPr id="6" name="pole tekstowe 5"/>
          <p:cNvSpPr txBox="1"/>
          <p:nvPr/>
        </p:nvSpPr>
        <p:spPr>
          <a:xfrm>
            <a:off x="6500826" y="3714752"/>
            <a:ext cx="2214578" cy="646331"/>
          </a:xfrm>
          <a:prstGeom prst="rect">
            <a:avLst/>
          </a:prstGeom>
          <a:noFill/>
        </p:spPr>
        <p:txBody>
          <a:bodyPr wrap="square" rtlCol="0">
            <a:spAutoFit/>
          </a:bodyPr>
          <a:lstStyle/>
          <a:p>
            <a:r>
              <a:rPr lang="pl-PL" dirty="0" smtClean="0"/>
              <a:t>KAWALET OBROTOWY</a:t>
            </a:r>
            <a:endParaRPr lang="pl-PL" dirty="0"/>
          </a:p>
        </p:txBody>
      </p:sp>
    </p:spTree>
  </p:cSld>
  <p:clrMapOvr>
    <a:masterClrMapping/>
  </p:clrMapOvr>
  <p:transition>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DSC02432.JPG"/>
          <p:cNvPicPr>
            <a:picLocks noChangeAspect="1"/>
          </p:cNvPicPr>
          <p:nvPr/>
        </p:nvPicPr>
        <p:blipFill>
          <a:blip r:embed="rId2" cstate="print"/>
          <a:stretch>
            <a:fillRect/>
          </a:stretch>
        </p:blipFill>
        <p:spPr>
          <a:xfrm rot="5400000">
            <a:off x="3143250" y="857250"/>
            <a:ext cx="6858000" cy="5143500"/>
          </a:xfrm>
          <a:prstGeom prst="rect">
            <a:avLst/>
          </a:prstGeom>
        </p:spPr>
      </p:pic>
      <p:pic>
        <p:nvPicPr>
          <p:cNvPr id="2" name="Obraz 1" descr="DSC02433.JPG"/>
          <p:cNvPicPr>
            <a:picLocks noChangeAspect="1"/>
          </p:cNvPicPr>
          <p:nvPr/>
        </p:nvPicPr>
        <p:blipFill>
          <a:blip r:embed="rId3" cstate="print"/>
          <a:stretch>
            <a:fillRect/>
          </a:stretch>
        </p:blipFill>
        <p:spPr>
          <a:xfrm rot="5400000">
            <a:off x="-869157" y="869157"/>
            <a:ext cx="6953256" cy="5214942"/>
          </a:xfrm>
          <a:prstGeom prst="rect">
            <a:avLst/>
          </a:prstGeom>
        </p:spPr>
      </p:pic>
      <p:sp>
        <p:nvSpPr>
          <p:cNvPr id="4" name="Prostokąt 3"/>
          <p:cNvSpPr/>
          <p:nvPr/>
        </p:nvSpPr>
        <p:spPr>
          <a:xfrm>
            <a:off x="7929586" y="0"/>
            <a:ext cx="121441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rostokąt 4"/>
          <p:cNvSpPr/>
          <p:nvPr/>
        </p:nvSpPr>
        <p:spPr>
          <a:xfrm>
            <a:off x="4572000" y="0"/>
            <a:ext cx="71438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p:cNvSpPr/>
          <p:nvPr/>
        </p:nvSpPr>
        <p:spPr>
          <a:xfrm>
            <a:off x="0" y="0"/>
            <a:ext cx="9144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transition>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1571612"/>
            <a:ext cx="3657600" cy="2428892"/>
          </a:xfrm>
        </p:spPr>
        <p:txBody>
          <a:bodyPr/>
          <a:lstStyle/>
          <a:p>
            <a:r>
              <a:rPr lang="pl-PL" sz="3200" dirty="0" smtClean="0"/>
              <a:t>OSTATNIE ZDJĘCIE    PRZED PODRÓŻĄ               DO BIELSKA                  DO ODLEWNIKA</a:t>
            </a:r>
            <a:endParaRPr lang="pl-PL" sz="3200" dirty="0"/>
          </a:p>
        </p:txBody>
      </p:sp>
      <p:pic>
        <p:nvPicPr>
          <p:cNvPr id="4" name="Symbol zastępczy zawartości 3" descr="DSC02434.JPG"/>
          <p:cNvPicPr>
            <a:picLocks noGrp="1" noChangeAspect="1"/>
          </p:cNvPicPr>
          <p:nvPr>
            <p:ph idx="1"/>
          </p:nvPr>
        </p:nvPicPr>
        <p:blipFill>
          <a:blip r:embed="rId2" cstate="print"/>
          <a:stretch>
            <a:fillRect/>
          </a:stretch>
        </p:blipFill>
        <p:spPr>
          <a:xfrm rot="5400000">
            <a:off x="3009294" y="62484"/>
            <a:ext cx="7358114" cy="5518586"/>
          </a:xfrm>
          <a:prstGeom prst="rect">
            <a:avLst/>
          </a:prstGeom>
        </p:spPr>
      </p:pic>
      <p:sp>
        <p:nvSpPr>
          <p:cNvPr id="5" name="Prostokąt 4"/>
          <p:cNvSpPr/>
          <p:nvPr/>
        </p:nvSpPr>
        <p:spPr>
          <a:xfrm>
            <a:off x="0" y="4214818"/>
            <a:ext cx="5500726" cy="264320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p:cNvSpPr/>
          <p:nvPr/>
        </p:nvSpPr>
        <p:spPr>
          <a:xfrm>
            <a:off x="7072330" y="4214818"/>
            <a:ext cx="2428892" cy="264320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3929058" y="0"/>
            <a:ext cx="1500198" cy="321468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7786710" y="0"/>
            <a:ext cx="1714480" cy="321468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0" y="0"/>
            <a:ext cx="4286248" cy="1500174"/>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transition>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download.poczta.onet.pl/19456533/eyJtZSI6ImdldFRodW1iIiwiYSI6W3sibSI6MTA2Mjc1NzEwNywicCI6IjMiLCJzIjoiODAweDYwMCJ9XX0%3D/IMG_20190502_170740.jpg"/>
          <p:cNvSpPr>
            <a:spLocks noChangeAspect="1" noChangeArrowheads="1"/>
          </p:cNvSpPr>
          <p:nvPr/>
        </p:nvSpPr>
        <p:spPr bwMode="auto">
          <a:xfrm>
            <a:off x="285720" y="714357"/>
            <a:ext cx="8858280" cy="5857916"/>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4" name="pole tekstowe 3"/>
          <p:cNvSpPr txBox="1"/>
          <p:nvPr/>
        </p:nvSpPr>
        <p:spPr>
          <a:xfrm>
            <a:off x="785786" y="0"/>
            <a:ext cx="8715404" cy="7755969"/>
          </a:xfrm>
          <a:prstGeom prst="rect">
            <a:avLst/>
          </a:prstGeom>
          <a:noFill/>
        </p:spPr>
        <p:txBody>
          <a:bodyPr wrap="square" numCol="2" rtlCol="0">
            <a:spAutoFit/>
          </a:bodyPr>
          <a:lstStyle/>
          <a:p>
            <a:r>
              <a:rPr lang="pl-PL" sz="4000" b="1" dirty="0" smtClean="0"/>
              <a:t>Ona da ci moc</a:t>
            </a:r>
            <a:endParaRPr lang="pl-PL" sz="4000" dirty="0" smtClean="0"/>
          </a:p>
          <a:p>
            <a:r>
              <a:rPr lang="pl-PL" dirty="0" smtClean="0"/>
              <a:t> </a:t>
            </a:r>
          </a:p>
          <a:p>
            <a:endParaRPr lang="pl-PL" sz="2400" dirty="0" smtClean="0"/>
          </a:p>
          <a:p>
            <a:r>
              <a:rPr lang="pl-PL" sz="2400" dirty="0" smtClean="0"/>
              <a:t>Ona </a:t>
            </a:r>
            <a:r>
              <a:rPr lang="pl-PL" sz="2400" dirty="0" smtClean="0"/>
              <a:t>da ci moc</a:t>
            </a:r>
          </a:p>
          <a:p>
            <a:r>
              <a:rPr lang="pl-PL" sz="2400" dirty="0" smtClean="0"/>
              <a:t>Nasyci – napoi </a:t>
            </a:r>
          </a:p>
          <a:p>
            <a:r>
              <a:rPr lang="pl-PL" sz="2400" dirty="0" smtClean="0"/>
              <a:t>W każdy dzień i noc</a:t>
            </a:r>
          </a:p>
          <a:p>
            <a:r>
              <a:rPr lang="pl-PL" sz="2400" dirty="0" smtClean="0"/>
              <a:t>Twe troski ukoi</a:t>
            </a:r>
          </a:p>
          <a:p>
            <a:r>
              <a:rPr lang="pl-PL" sz="2400" dirty="0" smtClean="0"/>
              <a:t> </a:t>
            </a:r>
          </a:p>
          <a:p>
            <a:r>
              <a:rPr lang="pl-PL" sz="2400" dirty="0" smtClean="0"/>
              <a:t>W niej siła i życie</a:t>
            </a:r>
          </a:p>
          <a:p>
            <a:r>
              <a:rPr lang="pl-PL" sz="2400" dirty="0" smtClean="0"/>
              <a:t>Potęga miłości</a:t>
            </a:r>
          </a:p>
          <a:p>
            <a:r>
              <a:rPr lang="pl-PL" sz="2400" dirty="0" smtClean="0"/>
              <a:t>Przenika serc bicie</a:t>
            </a:r>
          </a:p>
          <a:p>
            <a:r>
              <a:rPr lang="pl-PL" sz="2400" dirty="0" smtClean="0"/>
              <a:t>Ostoja radości</a:t>
            </a:r>
          </a:p>
          <a:p>
            <a:r>
              <a:rPr lang="pl-PL" sz="2400" dirty="0" smtClean="0"/>
              <a:t> </a:t>
            </a:r>
          </a:p>
          <a:p>
            <a:endParaRPr lang="pl-PL" sz="2400" dirty="0" smtClean="0"/>
          </a:p>
          <a:p>
            <a:endParaRPr lang="pl-PL" sz="2400" dirty="0" smtClean="0"/>
          </a:p>
          <a:p>
            <a:endParaRPr lang="pl-PL" sz="2400" dirty="0" smtClean="0"/>
          </a:p>
          <a:p>
            <a:endParaRPr lang="pl-PL" sz="2400" dirty="0" smtClean="0"/>
          </a:p>
          <a:p>
            <a:endParaRPr lang="pl-PL" sz="2400" dirty="0" smtClean="0"/>
          </a:p>
          <a:p>
            <a:endParaRPr lang="pl-PL" sz="2400" dirty="0" smtClean="0"/>
          </a:p>
          <a:p>
            <a:endParaRPr lang="pl-PL" sz="2400" dirty="0" smtClean="0"/>
          </a:p>
          <a:p>
            <a:endParaRPr lang="pl-PL" sz="2400" dirty="0" smtClean="0"/>
          </a:p>
          <a:p>
            <a:endParaRPr lang="pl-PL" sz="2400" dirty="0" smtClean="0"/>
          </a:p>
          <a:p>
            <a:r>
              <a:rPr lang="pl-PL" sz="2400" dirty="0" smtClean="0"/>
              <a:t>Tylko </a:t>
            </a:r>
            <a:r>
              <a:rPr lang="pl-PL" sz="2400" dirty="0" smtClean="0"/>
              <a:t>w niej zbawienie</a:t>
            </a:r>
          </a:p>
          <a:p>
            <a:r>
              <a:rPr lang="pl-PL" sz="2400" dirty="0" smtClean="0"/>
              <a:t>Źródło wszelkich łask</a:t>
            </a:r>
          </a:p>
          <a:p>
            <a:r>
              <a:rPr lang="pl-PL" sz="2400" dirty="0" smtClean="0"/>
              <a:t>Pokój – uzdrowienie </a:t>
            </a:r>
          </a:p>
          <a:p>
            <a:r>
              <a:rPr lang="pl-PL" sz="2400" dirty="0" smtClean="0"/>
              <a:t>I niebiański blask</a:t>
            </a:r>
          </a:p>
          <a:p>
            <a:r>
              <a:rPr lang="pl-PL" sz="2400" dirty="0" smtClean="0"/>
              <a:t> </a:t>
            </a:r>
          </a:p>
          <a:p>
            <a:r>
              <a:rPr lang="pl-PL" sz="2400" dirty="0" smtClean="0"/>
              <a:t>Z Jezusem – w Jezusie</a:t>
            </a:r>
          </a:p>
          <a:p>
            <a:r>
              <a:rPr lang="pl-PL" sz="2400" dirty="0" smtClean="0"/>
              <a:t>W mocy Jego Ducha</a:t>
            </a:r>
          </a:p>
          <a:p>
            <a:r>
              <a:rPr lang="pl-PL" sz="2400" dirty="0" smtClean="0"/>
              <a:t>Uszlachetnia dusze</a:t>
            </a:r>
          </a:p>
          <a:p>
            <a:r>
              <a:rPr lang="pl-PL" sz="2400" dirty="0" smtClean="0"/>
              <a:t>Żar miłości bucha</a:t>
            </a:r>
          </a:p>
          <a:p>
            <a:r>
              <a:rPr lang="pl-PL" sz="2400" dirty="0" smtClean="0"/>
              <a:t> </a:t>
            </a:r>
          </a:p>
          <a:p>
            <a:r>
              <a:rPr lang="pl-PL" sz="2400" dirty="0" smtClean="0"/>
              <a:t>W niej jest żywy Bóg</a:t>
            </a:r>
          </a:p>
          <a:p>
            <a:r>
              <a:rPr lang="pl-PL" sz="2400" dirty="0" smtClean="0"/>
              <a:t>Prawda niepojęta</a:t>
            </a:r>
          </a:p>
          <a:p>
            <a:r>
              <a:rPr lang="pl-PL" sz="2400" dirty="0" smtClean="0"/>
              <a:t>Nad cudami cud</a:t>
            </a:r>
          </a:p>
          <a:p>
            <a:r>
              <a:rPr lang="pl-PL" sz="2400" dirty="0" smtClean="0"/>
              <a:t>To Komunia Święta</a:t>
            </a:r>
          </a:p>
          <a:p>
            <a:r>
              <a:rPr lang="pl-PL" sz="2400" dirty="0" smtClean="0"/>
              <a:t> </a:t>
            </a:r>
          </a:p>
          <a:p>
            <a:r>
              <a:rPr lang="pl-PL" sz="2400" i="1" dirty="0" smtClean="0"/>
              <a:t>Jeży Żoch, 25.03.2019</a:t>
            </a:r>
            <a:endParaRPr lang="pl-PL" sz="2400" dirty="0" smtClean="0"/>
          </a:p>
          <a:p>
            <a:r>
              <a:rPr lang="pl-PL" sz="2400" b="1" dirty="0" smtClean="0"/>
              <a:t> </a:t>
            </a:r>
            <a:endParaRPr lang="pl-PL" sz="2400" dirty="0" smtClean="0"/>
          </a:p>
          <a:p>
            <a:endParaRPr lang="pl-PL" sz="2400" dirty="0" smtClean="0"/>
          </a:p>
          <a:p>
            <a:endParaRPr lang="pl-PL" dirty="0"/>
          </a:p>
        </p:txBody>
      </p:sp>
    </p:spTree>
  </p:cSld>
  <p:clrMapOvr>
    <a:masterClrMapping/>
  </p:clrMapOvr>
  <p:transition>
    <p:wedg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 PRACOWNI WOSKU U ODLEWNIKA </a:t>
            </a:r>
            <a:endParaRPr lang="pl-PL" dirty="0"/>
          </a:p>
        </p:txBody>
      </p:sp>
      <p:pic>
        <p:nvPicPr>
          <p:cNvPr id="4" name="Symbol zastępczy zawartości 3" descr="DSC02439.JPG"/>
          <p:cNvPicPr>
            <a:picLocks noGrp="1" noChangeAspect="1"/>
          </p:cNvPicPr>
          <p:nvPr>
            <p:ph idx="1"/>
          </p:nvPr>
        </p:nvPicPr>
        <p:blipFill>
          <a:blip r:embed="rId2" cstate="print"/>
          <a:stretch>
            <a:fillRect/>
          </a:stretch>
        </p:blipFill>
        <p:spPr>
          <a:xfrm>
            <a:off x="428596" y="1285860"/>
            <a:ext cx="6096000" cy="4572000"/>
          </a:xfrm>
        </p:spPr>
      </p:pic>
      <p:pic>
        <p:nvPicPr>
          <p:cNvPr id="5" name="Obraz 4" descr="DSC02440.JPG"/>
          <p:cNvPicPr>
            <a:picLocks noChangeAspect="1"/>
          </p:cNvPicPr>
          <p:nvPr/>
        </p:nvPicPr>
        <p:blipFill>
          <a:blip r:embed="rId3" cstate="print"/>
          <a:stretch>
            <a:fillRect/>
          </a:stretch>
        </p:blipFill>
        <p:spPr>
          <a:xfrm rot="16200000">
            <a:off x="6081124" y="3366488"/>
            <a:ext cx="3500430" cy="2625323"/>
          </a:xfrm>
          <a:prstGeom prst="rect">
            <a:avLst/>
          </a:prstGeom>
        </p:spPr>
      </p:pic>
    </p:spTree>
  </p:cSld>
  <p:clrMapOvr>
    <a:masterClrMapping/>
  </p:clrMapOvr>
  <p:transition>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DSC02445.JPG"/>
          <p:cNvPicPr>
            <a:picLocks noChangeAspect="1"/>
          </p:cNvPicPr>
          <p:nvPr/>
        </p:nvPicPr>
        <p:blipFill>
          <a:blip r:embed="rId2" cstate="print"/>
          <a:stretch>
            <a:fillRect/>
          </a:stretch>
        </p:blipFill>
        <p:spPr>
          <a:xfrm rot="5400000">
            <a:off x="-857251" y="857249"/>
            <a:ext cx="6858003" cy="5143503"/>
          </a:xfrm>
          <a:prstGeom prst="rect">
            <a:avLst/>
          </a:prstGeom>
        </p:spPr>
      </p:pic>
      <p:pic>
        <p:nvPicPr>
          <p:cNvPr id="5" name="Obraz 4" descr="DSC02443.JPG"/>
          <p:cNvPicPr>
            <a:picLocks noChangeAspect="1"/>
          </p:cNvPicPr>
          <p:nvPr/>
        </p:nvPicPr>
        <p:blipFill>
          <a:blip r:embed="rId3" cstate="print"/>
          <a:stretch>
            <a:fillRect/>
          </a:stretch>
        </p:blipFill>
        <p:spPr>
          <a:xfrm rot="5400000">
            <a:off x="3893306" y="1107265"/>
            <a:ext cx="6000793" cy="4500595"/>
          </a:xfrm>
          <a:prstGeom prst="rect">
            <a:avLst/>
          </a:prstGeom>
        </p:spPr>
      </p:pic>
    </p:spTree>
  </p:cSld>
  <p:clrMapOvr>
    <a:masterClrMapping/>
  </p:clrMapOvr>
  <p:transition>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500034" y="0"/>
            <a:ext cx="4857784" cy="1754326"/>
          </a:xfrm>
          <a:prstGeom prst="rect">
            <a:avLst/>
          </a:prstGeom>
          <a:noFill/>
        </p:spPr>
        <p:txBody>
          <a:bodyPr wrap="square" rtlCol="0">
            <a:spAutoFit/>
          </a:bodyPr>
          <a:lstStyle/>
          <a:p>
            <a:r>
              <a:rPr lang="pl-PL" dirty="0" smtClean="0"/>
              <a:t>Konsultacje u  odlewnika</a:t>
            </a:r>
          </a:p>
          <a:p>
            <a:r>
              <a:rPr lang="pl-PL" dirty="0" smtClean="0"/>
              <a:t>22.04.2019 </a:t>
            </a:r>
          </a:p>
          <a:p>
            <a:endParaRPr lang="pl-PL" dirty="0" smtClean="0"/>
          </a:p>
          <a:p>
            <a:r>
              <a:rPr lang="pl-PL" dirty="0" smtClean="0"/>
              <a:t>Surowy odlew z mosiądzu krzemowego, pospawany i oszlifowany.</a:t>
            </a:r>
          </a:p>
          <a:p>
            <a:r>
              <a:rPr lang="pl-PL" dirty="0" smtClean="0"/>
              <a:t>Ma być gotowe na 28.04.20219</a:t>
            </a:r>
            <a:endParaRPr lang="pl-PL" dirty="0"/>
          </a:p>
        </p:txBody>
      </p:sp>
      <p:pic>
        <p:nvPicPr>
          <p:cNvPr id="3" name="Obraz 2" descr="DSC02513.JPG"/>
          <p:cNvPicPr>
            <a:picLocks noChangeAspect="1"/>
          </p:cNvPicPr>
          <p:nvPr/>
        </p:nvPicPr>
        <p:blipFill>
          <a:blip r:embed="rId2" cstate="print"/>
          <a:stretch>
            <a:fillRect/>
          </a:stretch>
        </p:blipFill>
        <p:spPr>
          <a:xfrm>
            <a:off x="0" y="2071678"/>
            <a:ext cx="5048253" cy="3786190"/>
          </a:xfrm>
          <a:prstGeom prst="rect">
            <a:avLst/>
          </a:prstGeom>
        </p:spPr>
      </p:pic>
      <p:sp>
        <p:nvSpPr>
          <p:cNvPr id="4" name="pole tekstowe 3"/>
          <p:cNvSpPr txBox="1"/>
          <p:nvPr/>
        </p:nvSpPr>
        <p:spPr>
          <a:xfrm>
            <a:off x="357158" y="6000768"/>
            <a:ext cx="3857652" cy="369332"/>
          </a:xfrm>
          <a:prstGeom prst="rect">
            <a:avLst/>
          </a:prstGeom>
          <a:noFill/>
        </p:spPr>
        <p:txBody>
          <a:bodyPr wrap="square" rtlCol="0">
            <a:spAutoFit/>
          </a:bodyPr>
          <a:lstStyle/>
          <a:p>
            <a:r>
              <a:rPr lang="pl-PL" dirty="0" smtClean="0"/>
              <a:t>Waga ok.10 kg</a:t>
            </a:r>
            <a:endParaRPr lang="pl-PL" dirty="0"/>
          </a:p>
        </p:txBody>
      </p:sp>
      <p:pic>
        <p:nvPicPr>
          <p:cNvPr id="5" name="Obraz 4" descr="DSC02514.JPG"/>
          <p:cNvPicPr>
            <a:picLocks noChangeAspect="1"/>
          </p:cNvPicPr>
          <p:nvPr/>
        </p:nvPicPr>
        <p:blipFill>
          <a:blip r:embed="rId3" cstate="print"/>
          <a:stretch>
            <a:fillRect/>
          </a:stretch>
        </p:blipFill>
        <p:spPr>
          <a:xfrm rot="5400000">
            <a:off x="4643434" y="642938"/>
            <a:ext cx="5143504" cy="3857628"/>
          </a:xfrm>
          <a:prstGeom prst="rect">
            <a:avLst/>
          </a:prstGeom>
        </p:spPr>
      </p:pic>
      <p:sp>
        <p:nvSpPr>
          <p:cNvPr id="6" name="pole tekstowe 5"/>
          <p:cNvSpPr txBox="1"/>
          <p:nvPr/>
        </p:nvSpPr>
        <p:spPr>
          <a:xfrm>
            <a:off x="5929322" y="5357826"/>
            <a:ext cx="3214678" cy="646331"/>
          </a:xfrm>
          <a:prstGeom prst="rect">
            <a:avLst/>
          </a:prstGeom>
          <a:noFill/>
        </p:spPr>
        <p:txBody>
          <a:bodyPr wrap="square" rtlCol="0">
            <a:spAutoFit/>
          </a:bodyPr>
          <a:lstStyle/>
          <a:p>
            <a:r>
              <a:rPr lang="pl-PL" dirty="0" smtClean="0"/>
              <a:t>Jedna z propozycji podstawy - odrzucona</a:t>
            </a:r>
            <a:endParaRPr lang="pl-PL" dirty="0"/>
          </a:p>
        </p:txBody>
      </p:sp>
    </p:spTree>
  </p:cSld>
  <p:clrMapOvr>
    <a:masterClrMapping/>
  </p:clrMapOvr>
  <p:transition>
    <p:wedg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DSC02515.JPG"/>
          <p:cNvPicPr>
            <a:picLocks noChangeAspect="1"/>
          </p:cNvPicPr>
          <p:nvPr/>
        </p:nvPicPr>
        <p:blipFill>
          <a:blip r:embed="rId2" cstate="print"/>
          <a:stretch>
            <a:fillRect/>
          </a:stretch>
        </p:blipFill>
        <p:spPr>
          <a:xfrm rot="5400000">
            <a:off x="3143236" y="857236"/>
            <a:ext cx="6858016" cy="5143512"/>
          </a:xfrm>
          <a:prstGeom prst="rect">
            <a:avLst/>
          </a:prstGeom>
        </p:spPr>
      </p:pic>
      <p:sp>
        <p:nvSpPr>
          <p:cNvPr id="3" name="pole tekstowe 2"/>
          <p:cNvSpPr txBox="1"/>
          <p:nvPr/>
        </p:nvSpPr>
        <p:spPr>
          <a:xfrm>
            <a:off x="357158" y="357166"/>
            <a:ext cx="3500462" cy="369332"/>
          </a:xfrm>
          <a:prstGeom prst="rect">
            <a:avLst/>
          </a:prstGeom>
          <a:noFill/>
        </p:spPr>
        <p:txBody>
          <a:bodyPr wrap="square" rtlCol="0">
            <a:spAutoFit/>
          </a:bodyPr>
          <a:lstStyle/>
          <a:p>
            <a:r>
              <a:rPr lang="pl-PL" dirty="0" smtClean="0"/>
              <a:t>Zostajemy przy pierwotnej wersji</a:t>
            </a:r>
            <a:endParaRPr lang="pl-PL" dirty="0"/>
          </a:p>
        </p:txBody>
      </p:sp>
    </p:spTree>
  </p:cSld>
  <p:clrMapOvr>
    <a:masterClrMapping/>
  </p:clrMapOvr>
  <p:transition>
    <p:wedg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DSC02516.JPG"/>
          <p:cNvPicPr>
            <a:picLocks noChangeAspect="1"/>
          </p:cNvPicPr>
          <p:nvPr/>
        </p:nvPicPr>
        <p:blipFill>
          <a:blip r:embed="rId2" cstate="print"/>
          <a:stretch>
            <a:fillRect/>
          </a:stretch>
        </p:blipFill>
        <p:spPr>
          <a:xfrm>
            <a:off x="3214678" y="0"/>
            <a:ext cx="5929322" cy="4446992"/>
          </a:xfrm>
          <a:prstGeom prst="rect">
            <a:avLst/>
          </a:prstGeom>
        </p:spPr>
      </p:pic>
      <p:pic>
        <p:nvPicPr>
          <p:cNvPr id="3" name="Obraz 2" descr="DSC02518.JPG"/>
          <p:cNvPicPr>
            <a:picLocks noChangeAspect="1"/>
          </p:cNvPicPr>
          <p:nvPr/>
        </p:nvPicPr>
        <p:blipFill>
          <a:blip r:embed="rId3" cstate="print"/>
          <a:stretch>
            <a:fillRect/>
          </a:stretch>
        </p:blipFill>
        <p:spPr>
          <a:xfrm>
            <a:off x="0" y="3536156"/>
            <a:ext cx="4429124" cy="3321843"/>
          </a:xfrm>
          <a:prstGeom prst="rect">
            <a:avLst/>
          </a:prstGeom>
        </p:spPr>
      </p:pic>
    </p:spTree>
  </p:cSld>
  <p:clrMapOvr>
    <a:masterClrMapping/>
  </p:clrMapOvr>
  <p:transition>
    <p:wedg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DSC02519.JPG"/>
          <p:cNvPicPr>
            <a:picLocks noChangeAspect="1"/>
          </p:cNvPicPr>
          <p:nvPr/>
        </p:nvPicPr>
        <p:blipFill>
          <a:blip r:embed="rId2" cstate="print"/>
          <a:stretch>
            <a:fillRect/>
          </a:stretch>
        </p:blipFill>
        <p:spPr>
          <a:xfrm>
            <a:off x="-857288" y="0"/>
            <a:ext cx="5143504" cy="3857628"/>
          </a:xfrm>
          <a:prstGeom prst="rect">
            <a:avLst/>
          </a:prstGeom>
        </p:spPr>
      </p:pic>
      <p:pic>
        <p:nvPicPr>
          <p:cNvPr id="3" name="Obraz 2" descr="DSC02523.JPG"/>
          <p:cNvPicPr>
            <a:picLocks noChangeAspect="1"/>
          </p:cNvPicPr>
          <p:nvPr/>
        </p:nvPicPr>
        <p:blipFill>
          <a:blip r:embed="rId3" cstate="print"/>
          <a:stretch>
            <a:fillRect/>
          </a:stretch>
        </p:blipFill>
        <p:spPr>
          <a:xfrm rot="5400000">
            <a:off x="3393269" y="1678765"/>
            <a:ext cx="6572264" cy="4929198"/>
          </a:xfrm>
          <a:prstGeom prst="rect">
            <a:avLst/>
          </a:prstGeom>
        </p:spPr>
      </p:pic>
    </p:spTree>
  </p:cSld>
  <p:clrMapOvr>
    <a:masterClrMapping/>
  </p:clrMapOvr>
  <p:transition>
    <p:wedg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DSC02532.JPG"/>
          <p:cNvPicPr>
            <a:picLocks noChangeAspect="1"/>
          </p:cNvPicPr>
          <p:nvPr/>
        </p:nvPicPr>
        <p:blipFill>
          <a:blip r:embed="rId3" cstate="print"/>
          <a:stretch>
            <a:fillRect/>
          </a:stretch>
        </p:blipFill>
        <p:spPr>
          <a:xfrm rot="5400000">
            <a:off x="-396406" y="852808"/>
            <a:ext cx="5286380" cy="3964785"/>
          </a:xfrm>
          <a:prstGeom prst="rect">
            <a:avLst/>
          </a:prstGeom>
        </p:spPr>
      </p:pic>
      <p:pic>
        <p:nvPicPr>
          <p:cNvPr id="4" name="Obraz 3" descr="DSC02527.JPG"/>
          <p:cNvPicPr>
            <a:picLocks noChangeAspect="1"/>
          </p:cNvPicPr>
          <p:nvPr/>
        </p:nvPicPr>
        <p:blipFill>
          <a:blip r:embed="rId4" cstate="print"/>
          <a:stretch>
            <a:fillRect/>
          </a:stretch>
        </p:blipFill>
        <p:spPr>
          <a:xfrm>
            <a:off x="0" y="0"/>
            <a:ext cx="9144000" cy="6858000"/>
          </a:xfrm>
          <a:prstGeom prst="rect">
            <a:avLst/>
          </a:prstGeom>
        </p:spPr>
      </p:pic>
    </p:spTree>
  </p:cSld>
  <p:clrMapOvr>
    <a:masterClrMapping/>
  </p:clrMapOvr>
  <p:transition>
    <p:wedg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DSC02532.JPG"/>
          <p:cNvPicPr>
            <a:picLocks noChangeAspect="1"/>
          </p:cNvPicPr>
          <p:nvPr/>
        </p:nvPicPr>
        <p:blipFill>
          <a:blip r:embed="rId2" cstate="print"/>
          <a:stretch>
            <a:fillRect/>
          </a:stretch>
        </p:blipFill>
        <p:spPr>
          <a:xfrm rot="5400000">
            <a:off x="-396406" y="852808"/>
            <a:ext cx="5286380" cy="3964785"/>
          </a:xfrm>
          <a:prstGeom prst="rect">
            <a:avLst/>
          </a:prstGeom>
        </p:spPr>
      </p:pic>
      <p:pic>
        <p:nvPicPr>
          <p:cNvPr id="4" name="Obraz 3" descr="DSC02529.JPG"/>
          <p:cNvPicPr>
            <a:picLocks noChangeAspect="1"/>
          </p:cNvPicPr>
          <p:nvPr/>
        </p:nvPicPr>
        <p:blipFill>
          <a:blip r:embed="rId3" cstate="print"/>
          <a:stretch>
            <a:fillRect/>
          </a:stretch>
        </p:blipFill>
        <p:spPr>
          <a:xfrm rot="5400000">
            <a:off x="3587355" y="1301355"/>
            <a:ext cx="6350451" cy="4762838"/>
          </a:xfrm>
          <a:prstGeom prst="rect">
            <a:avLst/>
          </a:prstGeom>
        </p:spPr>
      </p:pic>
    </p:spTree>
  </p:cSld>
  <p:clrMapOvr>
    <a:masterClrMapping/>
  </p:clrMapOvr>
  <p:transition>
    <p:wedg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DSC02532.JPG"/>
          <p:cNvPicPr>
            <a:picLocks noChangeAspect="1"/>
          </p:cNvPicPr>
          <p:nvPr/>
        </p:nvPicPr>
        <p:blipFill>
          <a:blip r:embed="rId2" cstate="print"/>
          <a:stretch>
            <a:fillRect/>
          </a:stretch>
        </p:blipFill>
        <p:spPr>
          <a:xfrm rot="5400000">
            <a:off x="-396406" y="852808"/>
            <a:ext cx="5286380" cy="3964785"/>
          </a:xfrm>
          <a:prstGeom prst="rect">
            <a:avLst/>
          </a:prstGeom>
        </p:spPr>
      </p:pic>
      <p:pic>
        <p:nvPicPr>
          <p:cNvPr id="3" name="Obraz 2" descr="DSC02534.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wedg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DSC02537.JPG"/>
          <p:cNvPicPr>
            <a:picLocks noChangeAspect="1"/>
          </p:cNvPicPr>
          <p:nvPr/>
        </p:nvPicPr>
        <p:blipFill>
          <a:blip r:embed="rId2" cstate="print"/>
          <a:stretch>
            <a:fillRect/>
          </a:stretch>
        </p:blipFill>
        <p:spPr>
          <a:xfrm rot="5400000">
            <a:off x="1134050" y="866181"/>
            <a:ext cx="6929454" cy="5197091"/>
          </a:xfrm>
          <a:prstGeom prst="rect">
            <a:avLst/>
          </a:prstGeom>
        </p:spPr>
      </p:pic>
      <p:sp>
        <p:nvSpPr>
          <p:cNvPr id="3" name="pole tekstowe 2"/>
          <p:cNvSpPr txBox="1"/>
          <p:nvPr/>
        </p:nvSpPr>
        <p:spPr>
          <a:xfrm>
            <a:off x="214282" y="4572008"/>
            <a:ext cx="1571636" cy="646331"/>
          </a:xfrm>
          <a:prstGeom prst="rect">
            <a:avLst/>
          </a:prstGeom>
          <a:noFill/>
        </p:spPr>
        <p:txBody>
          <a:bodyPr wrap="square" rtlCol="0">
            <a:spAutoFit/>
          </a:bodyPr>
          <a:lstStyle/>
          <a:p>
            <a:r>
              <a:rPr lang="pl-PL" dirty="0" smtClean="0"/>
              <a:t>Model po piaskowaniu</a:t>
            </a:r>
            <a:endParaRPr lang="pl-PL" dirty="0"/>
          </a:p>
        </p:txBody>
      </p:sp>
    </p:spTree>
  </p:cSld>
  <p:clrMapOvr>
    <a:masterClrMapping/>
  </p:clrMapOvr>
  <p:transition>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f2.xcdn.pl/files/19/04/28/469348_44id_03_83.jpg"/>
          <p:cNvPicPr>
            <a:picLocks noChangeAspect="1" noChangeArrowheads="1"/>
          </p:cNvPicPr>
          <p:nvPr/>
        </p:nvPicPr>
        <p:blipFill>
          <a:blip r:embed="rId2"/>
          <a:srcRect/>
          <a:stretch>
            <a:fillRect/>
          </a:stretch>
        </p:blipFill>
        <p:spPr bwMode="auto">
          <a:xfrm>
            <a:off x="0" y="0"/>
            <a:ext cx="9406003" cy="5643602"/>
          </a:xfrm>
          <a:prstGeom prst="rect">
            <a:avLst/>
          </a:prstGeom>
          <a:noFill/>
        </p:spPr>
      </p:pic>
      <p:sp>
        <p:nvSpPr>
          <p:cNvPr id="3" name="pole tekstowe 2"/>
          <p:cNvSpPr txBox="1"/>
          <p:nvPr/>
        </p:nvSpPr>
        <p:spPr>
          <a:xfrm>
            <a:off x="0" y="5715016"/>
            <a:ext cx="9144000" cy="1015663"/>
          </a:xfrm>
          <a:prstGeom prst="rect">
            <a:avLst/>
          </a:prstGeom>
          <a:noFill/>
        </p:spPr>
        <p:txBody>
          <a:bodyPr wrap="square" rtlCol="0">
            <a:spAutoFit/>
          </a:bodyPr>
          <a:lstStyle/>
          <a:p>
            <a:r>
              <a:rPr lang="pl-PL" sz="2000" b="1" dirty="0" smtClean="0"/>
              <a:t>Święto to wyszło z wnętrzności miłosierdzia mojego i jest zatwierdzone w głębokościach zmiłowań moich. Wszelka dusza wierząca i ufająca miłosierdziu mojemu dostąpi go.                                                                                                             </a:t>
            </a:r>
            <a:r>
              <a:rPr lang="pl-PL" b="1" dirty="0" smtClean="0"/>
              <a:t>28 IV 1935</a:t>
            </a:r>
            <a:endParaRPr lang="pl-PL" dirty="0"/>
          </a:p>
        </p:txBody>
      </p:sp>
    </p:spTree>
  </p:cSld>
  <p:clrMapOvr>
    <a:masterClrMapping/>
  </p:clrMapOvr>
  <p:transition>
    <p:wedg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s://wf2.xcdn.pl/files/19/04/29/526263_bi18s01_ona_daje_im_moc_83.jpg"/>
          <p:cNvPicPr>
            <a:picLocks noChangeAspect="1" noChangeArrowheads="1"/>
          </p:cNvPicPr>
          <p:nvPr/>
        </p:nvPicPr>
        <p:blipFill>
          <a:blip r:embed="rId2"/>
          <a:srcRect/>
          <a:stretch>
            <a:fillRect/>
          </a:stretch>
        </p:blipFill>
        <p:spPr bwMode="auto">
          <a:xfrm>
            <a:off x="1928794" y="0"/>
            <a:ext cx="5143504" cy="6864107"/>
          </a:xfrm>
          <a:prstGeom prst="rect">
            <a:avLst/>
          </a:prstGeom>
          <a:noFill/>
        </p:spPr>
      </p:pic>
    </p:spTree>
  </p:cSld>
  <p:clrMapOvr>
    <a:masterClrMapping/>
  </p:clrMapOvr>
  <p:transition>
    <p:wedg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dobny obraz"/>
          <p:cNvPicPr>
            <a:picLocks noChangeAspect="1" noChangeArrowheads="1"/>
          </p:cNvPicPr>
          <p:nvPr/>
        </p:nvPicPr>
        <p:blipFill>
          <a:blip r:embed="rId2"/>
          <a:srcRect/>
          <a:stretch>
            <a:fillRect/>
          </a:stretch>
        </p:blipFill>
        <p:spPr bwMode="auto">
          <a:xfrm>
            <a:off x="2000232" y="0"/>
            <a:ext cx="4565523" cy="6858000"/>
          </a:xfrm>
          <a:prstGeom prst="rect">
            <a:avLst/>
          </a:prstGeom>
          <a:noFill/>
        </p:spPr>
      </p:pic>
    </p:spTree>
  </p:cSld>
  <p:clrMapOvr>
    <a:masterClrMapping/>
  </p:clrMapOvr>
  <p:transition>
    <p:wedg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s://wf1.xcdn.pl/files/19/04/27/398541_JMMG_IMG_9109_83.jpg"/>
          <p:cNvPicPr>
            <a:picLocks noChangeAspect="1" noChangeArrowheads="1"/>
          </p:cNvPicPr>
          <p:nvPr/>
        </p:nvPicPr>
        <p:blipFill>
          <a:blip r:embed="rId2"/>
          <a:srcRect/>
          <a:stretch>
            <a:fillRect/>
          </a:stretch>
        </p:blipFill>
        <p:spPr bwMode="auto">
          <a:xfrm>
            <a:off x="642910" y="1643026"/>
            <a:ext cx="7822461" cy="5214974"/>
          </a:xfrm>
          <a:prstGeom prst="rect">
            <a:avLst/>
          </a:prstGeom>
          <a:noFill/>
        </p:spPr>
      </p:pic>
      <p:sp>
        <p:nvSpPr>
          <p:cNvPr id="3" name="pole tekstowe 2"/>
          <p:cNvSpPr txBox="1"/>
          <p:nvPr/>
        </p:nvSpPr>
        <p:spPr>
          <a:xfrm>
            <a:off x="285720" y="0"/>
            <a:ext cx="8429684" cy="923330"/>
          </a:xfrm>
          <a:prstGeom prst="rect">
            <a:avLst/>
          </a:prstGeom>
          <a:noFill/>
        </p:spPr>
        <p:txBody>
          <a:bodyPr wrap="square" rtlCol="0">
            <a:spAutoFit/>
          </a:bodyPr>
          <a:lstStyle/>
          <a:p>
            <a:r>
              <a:rPr lang="pl-PL" dirty="0" smtClean="0"/>
              <a:t>28 IV 2019 Lipnik, Parafia  rzymsko-katolicka </a:t>
            </a:r>
            <a:r>
              <a:rPr lang="pl-PL" dirty="0" err="1" smtClean="0"/>
              <a:t>pw</a:t>
            </a:r>
            <a:r>
              <a:rPr lang="pl-PL" dirty="0" smtClean="0"/>
              <a:t>. Narodzenia NMP,  niedziela, Święto Miłosierdzia Bożego, godzina 15.00</a:t>
            </a:r>
          </a:p>
          <a:p>
            <a:r>
              <a:rPr lang="pl-PL" dirty="0" smtClean="0"/>
              <a:t>Poświęcenie monstrancji i wystawienie  i adoracja Najświętszego Sakramentu  </a:t>
            </a:r>
            <a:endParaRPr lang="pl-PL" dirty="0"/>
          </a:p>
        </p:txBody>
      </p:sp>
    </p:spTree>
  </p:cSld>
  <p:clrMapOvr>
    <a:masterClrMapping/>
  </p:clrMapOvr>
  <p:transition>
    <p:wedg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DSC02549.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wedg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s://wf2.xcdn.pl/files/19/04/28/469348_gpED_01_83.jpg"/>
          <p:cNvPicPr>
            <a:picLocks noChangeAspect="1" noChangeArrowheads="1"/>
          </p:cNvPicPr>
          <p:nvPr/>
        </p:nvPicPr>
        <p:blipFill>
          <a:blip r:embed="rId2"/>
          <a:srcRect/>
          <a:stretch>
            <a:fillRect/>
          </a:stretch>
        </p:blipFill>
        <p:spPr bwMode="auto">
          <a:xfrm>
            <a:off x="-1" y="0"/>
            <a:ext cx="9048773" cy="5429264"/>
          </a:xfrm>
          <a:prstGeom prst="rect">
            <a:avLst/>
          </a:prstGeom>
          <a:noFill/>
        </p:spPr>
      </p:pic>
      <p:sp>
        <p:nvSpPr>
          <p:cNvPr id="3" name="pole tekstowe 2"/>
          <p:cNvSpPr txBox="1"/>
          <p:nvPr/>
        </p:nvSpPr>
        <p:spPr>
          <a:xfrm>
            <a:off x="571472" y="5500702"/>
            <a:ext cx="8358246" cy="954107"/>
          </a:xfrm>
          <a:prstGeom prst="rect">
            <a:avLst/>
          </a:prstGeom>
          <a:noFill/>
        </p:spPr>
        <p:txBody>
          <a:bodyPr wrap="square" rtlCol="0">
            <a:spAutoFit/>
          </a:bodyPr>
          <a:lstStyle/>
          <a:p>
            <a:r>
              <a:rPr lang="pl-PL" sz="2800" dirty="0" smtClean="0"/>
              <a:t>Pan Jezus błogosławi  </a:t>
            </a:r>
          </a:p>
          <a:p>
            <a:r>
              <a:rPr lang="pl-PL" sz="2800" dirty="0" smtClean="0"/>
              <a:t>w rękach ks. proboszcza Jerzego Wojciechowskiego </a:t>
            </a:r>
            <a:endParaRPr lang="pl-PL" sz="2800" dirty="0"/>
          </a:p>
        </p:txBody>
      </p:sp>
    </p:spTree>
  </p:cSld>
  <p:clrMapOvr>
    <a:masterClrMapping/>
  </p:clrMapOvr>
  <p:transition>
    <p:wedg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IMG_20190428_163147.jpg"/>
          <p:cNvPicPr>
            <a:picLocks noChangeAspect="1"/>
          </p:cNvPicPr>
          <p:nvPr/>
        </p:nvPicPr>
        <p:blipFill>
          <a:blip r:embed="rId2" cstate="print"/>
          <a:stretch>
            <a:fillRect/>
          </a:stretch>
        </p:blipFill>
        <p:spPr>
          <a:xfrm>
            <a:off x="285720" y="285728"/>
            <a:ext cx="2357436" cy="3143248"/>
          </a:xfrm>
          <a:prstGeom prst="rect">
            <a:avLst/>
          </a:prstGeom>
        </p:spPr>
      </p:pic>
      <p:sp>
        <p:nvSpPr>
          <p:cNvPr id="3" name="pole tekstowe 2"/>
          <p:cNvSpPr txBox="1"/>
          <p:nvPr/>
        </p:nvSpPr>
        <p:spPr>
          <a:xfrm>
            <a:off x="2786050" y="0"/>
            <a:ext cx="6000792" cy="6832640"/>
          </a:xfrm>
          <a:prstGeom prst="rect">
            <a:avLst/>
          </a:prstGeom>
          <a:noFill/>
        </p:spPr>
        <p:txBody>
          <a:bodyPr wrap="square" rtlCol="0">
            <a:spAutoFit/>
          </a:bodyPr>
          <a:lstStyle/>
          <a:p>
            <a:r>
              <a:rPr lang="pl-PL" sz="2000" b="1" dirty="0" smtClean="0"/>
              <a:t>Córko moja, zachęcaj dusze do odmawiania tej koronki, którą ci podałem. Przez odmawianie tej koronki podoba mi się dać wszystko, o co mnie prosić będą. Zatwardziali grzesznicy, gdy ją odmawiać będą, napełnię dusze ich spokojem, a godzina śmierci ich będzie szczęśliwa. Napisz do dla dusz strapionych: Gdy dusza ujrzy i pozna ciężkość swych grzechów, gdy się odsłoni przed jej oczyma duszy cała przepaść nędzy, w jakiej się pogrążyła, niech nie rozpacza, ale z ufnością niech się rzuci w ramiona mojego miłosierdzia, jak dziecko w objęcia ukochanej matki. Dusze te (125) mają pierwszeństwo do mojego litościwego serca, one mają pierwszeństwo do mojego miłosierdzia. Powiedz, że żadna dusza, która wzywała miłosierdzia mojego, nie zawiodła się ani nie doznała zawstydzenia. Mam szczególne upodobanie w duszy, która zaufała dobroci mojej. Napisz: Gdy tę koronkę przy konających odmawiać będą, stanę pomiędzy Ojcem a duszą konającą nie jako Sędzia sprawiedliwy, ale jako Zbawiciel miłosierny. </a:t>
            </a:r>
          </a:p>
          <a:p>
            <a:r>
              <a:rPr lang="pl-PL" b="1" dirty="0" smtClean="0"/>
              <a:t>                                                                                                    Dz. 1541</a:t>
            </a:r>
            <a:endParaRPr lang="pl-PL" dirty="0"/>
          </a:p>
        </p:txBody>
      </p:sp>
    </p:spTree>
  </p:cSld>
  <p:clrMapOvr>
    <a:masterClrMapping/>
  </p:clrMapOvr>
  <p:transition>
    <p:wedg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IMG_20190428_150846.jpg"/>
          <p:cNvPicPr>
            <a:picLocks noChangeAspect="1"/>
          </p:cNvPicPr>
          <p:nvPr/>
        </p:nvPicPr>
        <p:blipFill>
          <a:blip r:embed="rId2" cstate="print"/>
          <a:stretch>
            <a:fillRect/>
          </a:stretch>
        </p:blipFill>
        <p:spPr>
          <a:xfrm>
            <a:off x="6893716" y="214290"/>
            <a:ext cx="1982405" cy="2643206"/>
          </a:xfrm>
          <a:prstGeom prst="rect">
            <a:avLst/>
          </a:prstGeom>
        </p:spPr>
      </p:pic>
      <p:sp>
        <p:nvSpPr>
          <p:cNvPr id="3" name="pole tekstowe 2"/>
          <p:cNvSpPr txBox="1"/>
          <p:nvPr/>
        </p:nvSpPr>
        <p:spPr>
          <a:xfrm>
            <a:off x="928662" y="1071546"/>
            <a:ext cx="6072230" cy="4801314"/>
          </a:xfrm>
          <a:prstGeom prst="rect">
            <a:avLst/>
          </a:prstGeom>
          <a:noFill/>
        </p:spPr>
        <p:txBody>
          <a:bodyPr wrap="square" rtlCol="0">
            <a:spAutoFit/>
          </a:bodyPr>
          <a:lstStyle/>
          <a:p>
            <a:r>
              <a:rPr lang="pl-PL" sz="3200" b="1" dirty="0" smtClean="0"/>
              <a:t>Wszystkim duszom, które uwielbiać będą to moje miłosierdzie i szerzyć jego cześć, zachęcając inne dusze </a:t>
            </a:r>
            <a:endParaRPr lang="pl-PL" sz="3200" b="1" dirty="0" smtClean="0"/>
          </a:p>
          <a:p>
            <a:r>
              <a:rPr lang="pl-PL" sz="3200" b="1" dirty="0" smtClean="0"/>
              <a:t>do </a:t>
            </a:r>
            <a:r>
              <a:rPr lang="pl-PL" sz="3200" b="1" dirty="0" smtClean="0"/>
              <a:t>ufności w moje miłosierdzie — dusze te w godzinę śmierci nie doznają przerażenia. </a:t>
            </a:r>
            <a:endParaRPr lang="pl-PL" sz="3200" b="1" dirty="0" smtClean="0"/>
          </a:p>
          <a:p>
            <a:r>
              <a:rPr lang="pl-PL" sz="3200" b="1" dirty="0" smtClean="0"/>
              <a:t>Miłosierdzie </a:t>
            </a:r>
            <a:r>
              <a:rPr lang="pl-PL" sz="3200" b="1" dirty="0" smtClean="0"/>
              <a:t>moje osłoni je w tej ostatniej walce</a:t>
            </a:r>
            <a:r>
              <a:rPr lang="pl-PL" sz="3200" b="1" dirty="0" smtClean="0"/>
              <a:t>...</a:t>
            </a:r>
            <a:endParaRPr lang="pl-PL" sz="3200" b="1" dirty="0" smtClean="0"/>
          </a:p>
          <a:p>
            <a:pPr algn="r"/>
            <a:r>
              <a:rPr lang="pl-PL" b="1" dirty="0" smtClean="0"/>
              <a:t>Dz. </a:t>
            </a:r>
            <a:r>
              <a:rPr lang="pl-PL" b="1" dirty="0" smtClean="0"/>
              <a:t>1540</a:t>
            </a:r>
            <a:endParaRPr lang="pl-PL" dirty="0"/>
          </a:p>
        </p:txBody>
      </p:sp>
    </p:spTree>
  </p:cSld>
  <p:clrMapOvr>
    <a:masterClrMapping/>
  </p:clrMapOvr>
  <p:transition>
    <p:wedg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IMG_20190428_163555.jpg"/>
          <p:cNvPicPr>
            <a:picLocks noChangeAspect="1"/>
          </p:cNvPicPr>
          <p:nvPr/>
        </p:nvPicPr>
        <p:blipFill>
          <a:blip r:embed="rId2" cstate="print"/>
          <a:stretch>
            <a:fillRect/>
          </a:stretch>
        </p:blipFill>
        <p:spPr>
          <a:xfrm>
            <a:off x="3571868" y="0"/>
            <a:ext cx="5143500" cy="6858000"/>
          </a:xfrm>
          <a:prstGeom prst="rect">
            <a:avLst/>
          </a:prstGeom>
        </p:spPr>
      </p:pic>
      <p:sp>
        <p:nvSpPr>
          <p:cNvPr id="3" name="pole tekstowe 2"/>
          <p:cNvSpPr txBox="1"/>
          <p:nvPr/>
        </p:nvSpPr>
        <p:spPr>
          <a:xfrm>
            <a:off x="142844" y="0"/>
            <a:ext cx="3357586" cy="7017306"/>
          </a:xfrm>
          <a:prstGeom prst="rect">
            <a:avLst/>
          </a:prstGeom>
          <a:noFill/>
        </p:spPr>
        <p:txBody>
          <a:bodyPr wrap="square" rtlCol="0">
            <a:spAutoFit/>
          </a:bodyPr>
          <a:lstStyle/>
          <a:p>
            <a:r>
              <a:rPr lang="pl-PL" dirty="0" smtClean="0"/>
              <a:t>Biskup Bielsko-Żywiecki  Roman Pindel </a:t>
            </a:r>
          </a:p>
          <a:p>
            <a:endParaRPr lang="pl-PL" dirty="0" smtClean="0"/>
          </a:p>
          <a:p>
            <a:r>
              <a:rPr lang="pl-PL" dirty="0" smtClean="0"/>
              <a:t>Ks.  Jerzy Wojciechowski proboszcz parafii  </a:t>
            </a:r>
            <a:r>
              <a:rPr lang="pl-PL" dirty="0" err="1" smtClean="0"/>
              <a:t>pw</a:t>
            </a:r>
            <a:r>
              <a:rPr lang="pl-PL" dirty="0" smtClean="0"/>
              <a:t>. Narodzenia NMP i św. Walentego w </a:t>
            </a:r>
            <a:r>
              <a:rPr lang="pl-PL" dirty="0" err="1" smtClean="0"/>
              <a:t>Lipniku</a:t>
            </a:r>
            <a:r>
              <a:rPr lang="pl-PL" dirty="0" smtClean="0"/>
              <a:t> i opiekun  całego dzieła na  rzecz  rozpowszechnienia kultu Bożego Miłosierdzia  w  diecezji Bielsko-Żywieckiej</a:t>
            </a:r>
          </a:p>
          <a:p>
            <a:endParaRPr lang="pl-PL" dirty="0" smtClean="0"/>
          </a:p>
          <a:p>
            <a:r>
              <a:rPr lang="pl-PL" dirty="0" smtClean="0"/>
              <a:t>Irena Papla  „Menadżer Bożego Miłosierdzia” -  pomysłodawczyni i   organizatorka pielgrzymki do Sanktuarium Bożego miłosierdzia w Łagiewnikach</a:t>
            </a:r>
          </a:p>
          <a:p>
            <a:endParaRPr lang="pl-PL" dirty="0" smtClean="0"/>
          </a:p>
          <a:p>
            <a:r>
              <a:rPr lang="pl-PL" dirty="0" smtClean="0"/>
              <a:t>Ks. Tomasz Sroka główny przewodnik pielgrzymki w 2019 r.</a:t>
            </a:r>
          </a:p>
          <a:p>
            <a:endParaRPr lang="pl-PL" dirty="0" smtClean="0"/>
          </a:p>
          <a:p>
            <a:r>
              <a:rPr lang="pl-PL" dirty="0" smtClean="0"/>
              <a:t>Urszula Górnicka-Herma, rzeźbiarka, autorka modelu monstrancji.</a:t>
            </a:r>
          </a:p>
          <a:p>
            <a:endParaRPr lang="pl-PL" dirty="0" smtClean="0"/>
          </a:p>
          <a:p>
            <a:r>
              <a:rPr lang="pl-PL" dirty="0" smtClean="0"/>
              <a:t>Marek Żebrowski,  autor odlewu.</a:t>
            </a:r>
            <a:endParaRPr lang="pl-PL" dirty="0"/>
          </a:p>
        </p:txBody>
      </p:sp>
    </p:spTree>
  </p:cSld>
  <p:clrMapOvr>
    <a:masterClrMapping/>
  </p:clrMapOvr>
  <p:transition>
    <p:wedg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Monstrancja łagiewnicka w parafii Narodzenia NMP w Bielsku-Białej Lipniku"/>
          <p:cNvPicPr>
            <a:picLocks noChangeAspect="1" noChangeArrowheads="1"/>
          </p:cNvPicPr>
          <p:nvPr/>
        </p:nvPicPr>
        <p:blipFill>
          <a:blip r:embed="rId3"/>
          <a:srcRect/>
          <a:stretch>
            <a:fillRect/>
          </a:stretch>
        </p:blipFill>
        <p:spPr bwMode="auto">
          <a:xfrm>
            <a:off x="1000100" y="0"/>
            <a:ext cx="6858014" cy="4572009"/>
          </a:xfrm>
          <a:prstGeom prst="rect">
            <a:avLst/>
          </a:prstGeom>
          <a:noFill/>
        </p:spPr>
      </p:pic>
      <p:sp>
        <p:nvSpPr>
          <p:cNvPr id="3" name="pole tekstowe 2"/>
          <p:cNvSpPr txBox="1"/>
          <p:nvPr/>
        </p:nvSpPr>
        <p:spPr>
          <a:xfrm>
            <a:off x="0" y="4549676"/>
            <a:ext cx="9144000" cy="2308324"/>
          </a:xfrm>
          <a:prstGeom prst="rect">
            <a:avLst/>
          </a:prstGeom>
          <a:noFill/>
        </p:spPr>
        <p:txBody>
          <a:bodyPr wrap="square" rtlCol="0">
            <a:spAutoFit/>
          </a:bodyPr>
          <a:lstStyle/>
          <a:p>
            <a:r>
              <a:rPr lang="pl-PL" sz="2400" dirty="0" smtClean="0"/>
              <a:t>Kiedy w monstrancji nie ma Hostii, miejsce na nią jest tak wypolerowane, że podchodząc bliżej, można w nim zobaczyć swoją twarz i odnieść wrażenie, że Jezus ma nas w swoim sercu - zauważa ks. Wojciechowski. Będzie on kustoszem tego niezwykłego obiektu, gdyż z woli jego fundatora monstrancja ma być przechowywana w lipnickim kościele.</a:t>
            </a:r>
            <a:endParaRPr lang="pl-PL" sz="2400" dirty="0"/>
          </a:p>
        </p:txBody>
      </p:sp>
    </p:spTree>
  </p:cSld>
  <p:clrMapOvr>
    <a:masterClrMapping/>
  </p:clrMapOvr>
  <p:transition>
    <p:wedg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Monstrancja łagiewnicka w parafii Narodzenia NMP w Bielsku-Białej Lipniku"/>
          <p:cNvPicPr>
            <a:picLocks noChangeAspect="1" noChangeArrowheads="1"/>
          </p:cNvPicPr>
          <p:nvPr/>
        </p:nvPicPr>
        <p:blipFill>
          <a:blip r:embed="rId2"/>
          <a:srcRect/>
          <a:stretch>
            <a:fillRect/>
          </a:stretch>
        </p:blipFill>
        <p:spPr bwMode="auto">
          <a:xfrm>
            <a:off x="642860" y="-23869"/>
            <a:ext cx="7929668" cy="5286446"/>
          </a:xfrm>
          <a:prstGeom prst="rect">
            <a:avLst/>
          </a:prstGeom>
          <a:noFill/>
        </p:spPr>
      </p:pic>
      <p:sp>
        <p:nvSpPr>
          <p:cNvPr id="3" name="pole tekstowe 2"/>
          <p:cNvSpPr txBox="1"/>
          <p:nvPr/>
        </p:nvSpPr>
        <p:spPr>
          <a:xfrm>
            <a:off x="0" y="5288340"/>
            <a:ext cx="9144000" cy="1569660"/>
          </a:xfrm>
          <a:prstGeom prst="rect">
            <a:avLst/>
          </a:prstGeom>
          <a:noFill/>
        </p:spPr>
        <p:txBody>
          <a:bodyPr wrap="square" rtlCol="0">
            <a:spAutoFit/>
          </a:bodyPr>
          <a:lstStyle/>
          <a:p>
            <a:pPr algn="ctr"/>
            <a:r>
              <a:rPr lang="pl-PL" sz="3200" dirty="0" smtClean="0"/>
              <a:t>Tu jest Polska !                                                                                                                 Stąd wyszła iskra o miłosierdziu Bożym                                 na cały świat.</a:t>
            </a:r>
            <a:endParaRPr lang="pl-PL" sz="3200" dirty="0"/>
          </a:p>
        </p:txBody>
      </p:sp>
    </p:spTree>
  </p:cSld>
  <p:clrMapOvr>
    <a:masterClrMapping/>
  </p:clrMapOvr>
  <p:transition>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4400" y="0"/>
            <a:ext cx="7772400" cy="2143116"/>
          </a:xfrm>
        </p:spPr>
        <p:txBody>
          <a:bodyPr/>
          <a:lstStyle/>
          <a:p>
            <a:pPr algn="ctr"/>
            <a:r>
              <a:rPr lang="pl-PL" b="1" dirty="0" smtClean="0"/>
              <a:t>Cytat z "Dzienniczka" nr 344</a:t>
            </a:r>
            <a:r>
              <a:rPr lang="pl-PL" dirty="0" smtClean="0"/>
              <a:t/>
            </a:r>
            <a:br>
              <a:rPr lang="pl-PL" dirty="0" smtClean="0"/>
            </a:br>
            <a:r>
              <a:rPr lang="pl-PL" dirty="0" smtClean="0"/>
              <a:t>20 XII 1934</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endParaRPr lang="pl-PL" dirty="0"/>
          </a:p>
        </p:txBody>
      </p:sp>
      <p:sp>
        <p:nvSpPr>
          <p:cNvPr id="3" name="Symbol zastępczy zawartości 2"/>
          <p:cNvSpPr>
            <a:spLocks noGrp="1"/>
          </p:cNvSpPr>
          <p:nvPr>
            <p:ph idx="1"/>
          </p:nvPr>
        </p:nvSpPr>
        <p:spPr>
          <a:xfrm>
            <a:off x="428596" y="1285860"/>
            <a:ext cx="8258204" cy="5572140"/>
          </a:xfrm>
        </p:spPr>
        <p:txBody>
          <a:bodyPr>
            <a:normAutofit fontScale="70000" lnSpcReduction="20000"/>
          </a:bodyPr>
          <a:lstStyle/>
          <a:p>
            <a:pPr>
              <a:buNone/>
            </a:pPr>
            <a:endParaRPr lang="pl-PL" i="1" dirty="0" smtClean="0"/>
          </a:p>
          <a:p>
            <a:r>
              <a:rPr lang="pl-PL" sz="3600" dirty="0" smtClean="0"/>
              <a:t>W pewnej chwili wieczorem, kiedy weszłam do celi, ujrzałam Pana Jezusa wystawionego w monstrancji, jakoby pod gołym niebem. U stóp Pana Jezusa widziałam swego spowiednika, a za nim wielka liczba duchownych najwyższych, których strojów nigdy nie widziałam, tylko w widzeniu. A za nimi różne stany duchowne; dalej widziałam wielkie tłumy ludzi, których okiem ogarnąć nie mogłam. Widziałam z Hostii wychodzące te dwa promienie, jakie są w tym obrazie, które się ściśle złączyły ze sobą, ale nie pomieszały,</a:t>
            </a:r>
            <a:br>
              <a:rPr lang="pl-PL" sz="3600" dirty="0" smtClean="0"/>
            </a:br>
            <a:r>
              <a:rPr lang="pl-PL" sz="3600" dirty="0" smtClean="0"/>
              <a:t>i przeszły do rąk mego spowiednika, a później do rąk tych duchownych i z ich rąk przeszły do ludzi, i wróciły do Hostii. I w tej chwili ujrzałam się w celi jako weszłam.</a:t>
            </a:r>
            <a:r>
              <a:rPr lang="pl-PL" dirty="0" smtClean="0"/>
              <a:t/>
            </a:r>
            <a:br>
              <a:rPr lang="pl-PL" dirty="0" smtClean="0"/>
            </a:br>
            <a:r>
              <a:rPr lang="pl-PL" dirty="0" smtClean="0"/>
              <a:t/>
            </a:r>
            <a:br>
              <a:rPr lang="pl-PL" dirty="0" smtClean="0"/>
            </a:br>
            <a:r>
              <a:rPr lang="pl-PL" dirty="0" smtClean="0"/>
              <a:t/>
            </a:r>
            <a:br>
              <a:rPr lang="pl-PL" dirty="0" smtClean="0"/>
            </a:br>
            <a:endParaRPr lang="pl-PL" dirty="0" smtClean="0"/>
          </a:p>
          <a:p>
            <a:endParaRPr lang="pl-PL" dirty="0"/>
          </a:p>
        </p:txBody>
      </p:sp>
    </p:spTree>
  </p:cSld>
  <p:clrMapOvr>
    <a:masterClrMapping/>
  </p:clrMapOvr>
  <p:transition>
    <p:wedg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469349_YUlI_02_83.jpg"/>
          <p:cNvPicPr>
            <a:picLocks noChangeAspect="1"/>
          </p:cNvPicPr>
          <p:nvPr/>
        </p:nvPicPr>
        <p:blipFill>
          <a:blip r:embed="rId2"/>
          <a:stretch>
            <a:fillRect/>
          </a:stretch>
        </p:blipFill>
        <p:spPr>
          <a:xfrm>
            <a:off x="428596" y="1428736"/>
            <a:ext cx="8334408" cy="5000645"/>
          </a:xfrm>
          <a:prstGeom prst="rect">
            <a:avLst/>
          </a:prstGeom>
        </p:spPr>
      </p:pic>
      <p:sp>
        <p:nvSpPr>
          <p:cNvPr id="3" name="pole tekstowe 2"/>
          <p:cNvSpPr txBox="1"/>
          <p:nvPr/>
        </p:nvSpPr>
        <p:spPr>
          <a:xfrm>
            <a:off x="357158" y="5357826"/>
            <a:ext cx="8501122" cy="1384995"/>
          </a:xfrm>
          <a:prstGeom prst="rect">
            <a:avLst/>
          </a:prstGeom>
          <a:noFill/>
        </p:spPr>
        <p:txBody>
          <a:bodyPr wrap="square" rtlCol="0">
            <a:spAutoFit/>
          </a:bodyPr>
          <a:lstStyle/>
          <a:p>
            <a:pPr algn="ctr"/>
            <a:r>
              <a:rPr lang="pl-PL" sz="2800" dirty="0" smtClean="0"/>
              <a:t>Jezu, to z miłości do Ciebie jest ta monstrancja, chociaż wiem, że najpiękniejszą jest dusza człowieka i w niej chcesz mieszkać.</a:t>
            </a:r>
            <a:endParaRPr lang="pl-PL" sz="2800" dirty="0"/>
          </a:p>
        </p:txBody>
      </p:sp>
    </p:spTree>
  </p:cSld>
  <p:clrMapOvr>
    <a:masterClrMapping/>
  </p:clrMapOvr>
  <p:transition>
    <p:wedg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nalezione obrazy dla zapytania pielgrzymka bielsko żywiecka do łagiewnik 2019 foto"/>
          <p:cNvPicPr>
            <a:picLocks noChangeAspect="1" noChangeArrowheads="1"/>
          </p:cNvPicPr>
          <p:nvPr/>
        </p:nvPicPr>
        <p:blipFill>
          <a:blip r:embed="rId2"/>
          <a:srcRect/>
          <a:stretch>
            <a:fillRect/>
          </a:stretch>
        </p:blipFill>
        <p:spPr bwMode="auto">
          <a:xfrm>
            <a:off x="0" y="0"/>
            <a:ext cx="9522950" cy="5500702"/>
          </a:xfrm>
          <a:prstGeom prst="rect">
            <a:avLst/>
          </a:prstGeom>
          <a:noFill/>
        </p:spPr>
      </p:pic>
      <p:sp>
        <p:nvSpPr>
          <p:cNvPr id="6" name="pole tekstowe 5"/>
          <p:cNvSpPr txBox="1"/>
          <p:nvPr/>
        </p:nvSpPr>
        <p:spPr>
          <a:xfrm>
            <a:off x="1142976" y="5643578"/>
            <a:ext cx="7143800" cy="954107"/>
          </a:xfrm>
          <a:prstGeom prst="rect">
            <a:avLst/>
          </a:prstGeom>
          <a:noFill/>
        </p:spPr>
        <p:txBody>
          <a:bodyPr wrap="square" rtlCol="0">
            <a:spAutoFit/>
          </a:bodyPr>
          <a:lstStyle/>
          <a:p>
            <a:pPr algn="ctr"/>
            <a:r>
              <a:rPr lang="pl-PL" sz="2800" dirty="0" smtClean="0"/>
              <a:t>A oni idą i niosą dobrą nowinę                                                          1 maja 2019</a:t>
            </a:r>
            <a:endParaRPr lang="pl-PL" sz="2800" dirty="0"/>
          </a:p>
        </p:txBody>
      </p:sp>
    </p:spTree>
  </p:cSld>
  <p:clrMapOvr>
    <a:masterClrMapping/>
  </p:clrMapOvr>
  <p:transition>
    <p:wedg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descr="https://wf2.xcdn.pl/files/19/05/01/664002_PVNA_IMG_9699_83.jpg"/>
          <p:cNvPicPr>
            <a:picLocks noChangeAspect="1" noChangeArrowheads="1"/>
          </p:cNvPicPr>
          <p:nvPr/>
        </p:nvPicPr>
        <p:blipFill>
          <a:blip r:embed="rId2"/>
          <a:srcRect/>
          <a:stretch>
            <a:fillRect/>
          </a:stretch>
        </p:blipFill>
        <p:spPr bwMode="auto">
          <a:xfrm>
            <a:off x="-32" y="642918"/>
            <a:ext cx="9358378" cy="5381068"/>
          </a:xfrm>
          <a:prstGeom prst="rect">
            <a:avLst/>
          </a:prstGeom>
          <a:noFill/>
        </p:spPr>
      </p:pic>
    </p:spTree>
  </p:cSld>
  <p:clrMapOvr>
    <a:masterClrMapping/>
  </p:clrMapOvr>
  <p:transition>
    <p:wedg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Grupa św. Faustyny 2019"/>
          <p:cNvPicPr>
            <a:picLocks noChangeAspect="1" noChangeArrowheads="1"/>
          </p:cNvPicPr>
          <p:nvPr/>
        </p:nvPicPr>
        <p:blipFill>
          <a:blip r:embed="rId2"/>
          <a:srcRect/>
          <a:stretch>
            <a:fillRect/>
          </a:stretch>
        </p:blipFill>
        <p:spPr bwMode="auto">
          <a:xfrm>
            <a:off x="0" y="357190"/>
            <a:ext cx="9159746" cy="5214950"/>
          </a:xfrm>
          <a:prstGeom prst="rect">
            <a:avLst/>
          </a:prstGeom>
          <a:noFill/>
        </p:spPr>
      </p:pic>
      <p:sp>
        <p:nvSpPr>
          <p:cNvPr id="3" name="pole tekstowe 2"/>
          <p:cNvSpPr txBox="1"/>
          <p:nvPr/>
        </p:nvSpPr>
        <p:spPr>
          <a:xfrm>
            <a:off x="214282" y="5929330"/>
            <a:ext cx="8715404" cy="646331"/>
          </a:xfrm>
          <a:prstGeom prst="rect">
            <a:avLst/>
          </a:prstGeom>
          <a:noFill/>
        </p:spPr>
        <p:txBody>
          <a:bodyPr wrap="square" rtlCol="0">
            <a:spAutoFit/>
          </a:bodyPr>
          <a:lstStyle/>
          <a:p>
            <a:r>
              <a:rPr lang="pl-PL" sz="3600" dirty="0" smtClean="0"/>
              <a:t>Zielone  światło dla Jezusa i Jego Miłosierdzia</a:t>
            </a:r>
            <a:endParaRPr lang="pl-PL" sz="3600" dirty="0"/>
          </a:p>
        </p:txBody>
      </p:sp>
    </p:spTree>
  </p:cSld>
  <p:clrMapOvr>
    <a:masterClrMapping/>
  </p:clrMapOvr>
  <p:transition>
    <p:wedg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Users\Urszula\Downloads\IMG_20190502_170740.jpg"/>
          <p:cNvPicPr>
            <a:picLocks noChangeAspect="1" noChangeArrowheads="1"/>
          </p:cNvPicPr>
          <p:nvPr/>
        </p:nvPicPr>
        <p:blipFill>
          <a:blip r:embed="rId2" cstate="print"/>
          <a:srcRect/>
          <a:stretch>
            <a:fillRect/>
          </a:stretch>
        </p:blipFill>
        <p:spPr bwMode="auto">
          <a:xfrm>
            <a:off x="0" y="0"/>
            <a:ext cx="7572396" cy="5679298"/>
          </a:xfrm>
          <a:prstGeom prst="rect">
            <a:avLst/>
          </a:prstGeom>
          <a:noFill/>
        </p:spPr>
      </p:pic>
    </p:spTree>
  </p:cSld>
  <p:clrMapOvr>
    <a:masterClrMapping/>
  </p:clrMapOvr>
  <p:transition>
    <p:wedg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Grupa św. Faustyny 2019"/>
          <p:cNvPicPr>
            <a:picLocks noChangeAspect="1" noChangeArrowheads="1"/>
          </p:cNvPicPr>
          <p:nvPr/>
        </p:nvPicPr>
        <p:blipFill>
          <a:blip r:embed="rId2"/>
          <a:srcRect/>
          <a:stretch>
            <a:fillRect/>
          </a:stretch>
        </p:blipFill>
        <p:spPr bwMode="auto">
          <a:xfrm>
            <a:off x="285720" y="0"/>
            <a:ext cx="4734657" cy="6858000"/>
          </a:xfrm>
          <a:prstGeom prst="rect">
            <a:avLst/>
          </a:prstGeom>
          <a:noFill/>
        </p:spPr>
      </p:pic>
      <p:sp>
        <p:nvSpPr>
          <p:cNvPr id="3" name="pole tekstowe 2"/>
          <p:cNvSpPr txBox="1"/>
          <p:nvPr/>
        </p:nvSpPr>
        <p:spPr>
          <a:xfrm>
            <a:off x="5357818" y="1857364"/>
            <a:ext cx="3429024" cy="3785652"/>
          </a:xfrm>
          <a:prstGeom prst="rect">
            <a:avLst/>
          </a:prstGeom>
          <a:noFill/>
        </p:spPr>
        <p:txBody>
          <a:bodyPr wrap="square" rtlCol="0">
            <a:spAutoFit/>
          </a:bodyPr>
          <a:lstStyle/>
          <a:p>
            <a:r>
              <a:rPr lang="pl-PL" sz="4800" dirty="0" smtClean="0"/>
              <a:t>Nie nam , lecz Twemu imieniu chwała i cześć</a:t>
            </a:r>
            <a:endParaRPr lang="pl-PL" sz="4800" dirty="0"/>
          </a:p>
        </p:txBody>
      </p:sp>
    </p:spTree>
  </p:cSld>
  <p:clrMapOvr>
    <a:masterClrMapping/>
  </p:clrMapOvr>
  <p:transition>
    <p:wedg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428596" y="1285860"/>
            <a:ext cx="8429684" cy="3970318"/>
          </a:xfrm>
          <a:prstGeom prst="rect">
            <a:avLst/>
          </a:prstGeom>
          <a:noFill/>
        </p:spPr>
        <p:txBody>
          <a:bodyPr wrap="square" rtlCol="0">
            <a:spAutoFit/>
          </a:bodyPr>
          <a:lstStyle/>
          <a:p>
            <a:r>
              <a:rPr lang="pl-PL" sz="3600" dirty="0" smtClean="0"/>
              <a:t>1800 </a:t>
            </a:r>
            <a:r>
              <a:rPr lang="pl-PL" sz="3600" dirty="0" smtClean="0"/>
              <a:t>pielgrzymów, którzy od 30 kwietnia szli z </a:t>
            </a:r>
            <a:r>
              <a:rPr lang="pl-PL" sz="3600" dirty="0" err="1" smtClean="0"/>
              <a:t>Hałcnowa</a:t>
            </a:r>
            <a:r>
              <a:rPr lang="pl-PL" sz="3600" dirty="0" smtClean="0"/>
              <a:t> do Łagiewnik, </a:t>
            </a:r>
            <a:r>
              <a:rPr lang="pl-PL" sz="3600" dirty="0" smtClean="0"/>
              <a:t>dotarło </a:t>
            </a:r>
            <a:r>
              <a:rPr lang="pl-PL" sz="3600" dirty="0" smtClean="0"/>
              <a:t>3maja do celu! Najpierw przed sanktuarium św. Jana Pawła II przywitał ich bp Roman Pindel i ks. kustosz Mateusz </a:t>
            </a:r>
            <a:r>
              <a:rPr lang="pl-PL" sz="3600" dirty="0" err="1" smtClean="0"/>
              <a:t>Hosaja</a:t>
            </a:r>
            <a:r>
              <a:rPr lang="pl-PL" sz="3600" dirty="0" smtClean="0"/>
              <a:t>, a następnie ruszyli do sanktuarium Bożego Miłosierdzia.</a:t>
            </a:r>
            <a:endParaRPr lang="pl-PL" sz="3600" dirty="0"/>
          </a:p>
        </p:txBody>
      </p:sp>
    </p:spTree>
  </p:cSld>
  <p:clrMapOvr>
    <a:masterClrMapping/>
  </p:clrMapOvr>
  <p:transition>
    <p:wedg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Pielgrzymi łagiewniccy dotarli do Centrum św. Jana Pawła II - 2019"/>
          <p:cNvPicPr>
            <a:picLocks noChangeAspect="1" noChangeArrowheads="1"/>
          </p:cNvPicPr>
          <p:nvPr/>
        </p:nvPicPr>
        <p:blipFill>
          <a:blip r:embed="rId2"/>
          <a:srcRect/>
          <a:stretch>
            <a:fillRect/>
          </a:stretch>
        </p:blipFill>
        <p:spPr bwMode="auto">
          <a:xfrm>
            <a:off x="-57484" y="0"/>
            <a:ext cx="9201484" cy="5643578"/>
          </a:xfrm>
          <a:prstGeom prst="rect">
            <a:avLst/>
          </a:prstGeom>
          <a:noFill/>
        </p:spPr>
      </p:pic>
      <p:sp>
        <p:nvSpPr>
          <p:cNvPr id="7" name="pole tekstowe 6"/>
          <p:cNvSpPr txBox="1"/>
          <p:nvPr/>
        </p:nvSpPr>
        <p:spPr>
          <a:xfrm>
            <a:off x="714348" y="6143644"/>
            <a:ext cx="7715304" cy="923330"/>
          </a:xfrm>
          <a:prstGeom prst="rect">
            <a:avLst/>
          </a:prstGeom>
          <a:noFill/>
        </p:spPr>
        <p:txBody>
          <a:bodyPr wrap="square" rtlCol="0">
            <a:spAutoFit/>
          </a:bodyPr>
          <a:lstStyle/>
          <a:p>
            <a:pPr algn="ctr"/>
            <a:r>
              <a:rPr lang="pl-PL" sz="3600" b="1" dirty="0" smtClean="0"/>
              <a:t>Wejście do Centrum </a:t>
            </a:r>
            <a:r>
              <a:rPr lang="pl-PL" sz="3600" b="1" dirty="0" smtClean="0"/>
              <a:t>św. Jana Pawła II</a:t>
            </a:r>
          </a:p>
          <a:p>
            <a:endParaRPr lang="pl-PL" dirty="0"/>
          </a:p>
        </p:txBody>
      </p:sp>
      <p:sp>
        <p:nvSpPr>
          <p:cNvPr id="4" name="pole tekstowe 3"/>
          <p:cNvSpPr txBox="1"/>
          <p:nvPr/>
        </p:nvSpPr>
        <p:spPr>
          <a:xfrm>
            <a:off x="428596" y="5786454"/>
            <a:ext cx="2786082" cy="369332"/>
          </a:xfrm>
          <a:prstGeom prst="rect">
            <a:avLst/>
          </a:prstGeom>
          <a:noFill/>
        </p:spPr>
        <p:txBody>
          <a:bodyPr wrap="square" rtlCol="0">
            <a:spAutoFit/>
          </a:bodyPr>
          <a:lstStyle/>
          <a:p>
            <a:r>
              <a:rPr lang="pl-PL" dirty="0" smtClean="0"/>
              <a:t>Ks. dyrektor  Tomasz  Sroka </a:t>
            </a:r>
            <a:endParaRPr lang="pl-PL" dirty="0"/>
          </a:p>
        </p:txBody>
      </p:sp>
      <p:sp>
        <p:nvSpPr>
          <p:cNvPr id="5" name="pole tekstowe 4"/>
          <p:cNvSpPr txBox="1"/>
          <p:nvPr/>
        </p:nvSpPr>
        <p:spPr>
          <a:xfrm>
            <a:off x="4357686" y="5572140"/>
            <a:ext cx="4028154" cy="646331"/>
          </a:xfrm>
          <a:prstGeom prst="rect">
            <a:avLst/>
          </a:prstGeom>
          <a:noFill/>
        </p:spPr>
        <p:txBody>
          <a:bodyPr wrap="none" rtlCol="0">
            <a:spAutoFit/>
          </a:bodyPr>
          <a:lstStyle/>
          <a:p>
            <a:r>
              <a:rPr lang="pl-PL" dirty="0" smtClean="0"/>
              <a:t>Pomysłodawca i organizator pielgrzymki</a:t>
            </a:r>
          </a:p>
          <a:p>
            <a:pPr algn="ctr"/>
            <a:r>
              <a:rPr lang="pl-PL" dirty="0" smtClean="0"/>
              <a:t>Irena Papla</a:t>
            </a:r>
            <a:endParaRPr lang="pl-PL" dirty="0"/>
          </a:p>
        </p:txBody>
      </p:sp>
    </p:spTree>
  </p:cSld>
  <p:clrMapOvr>
    <a:masterClrMapping/>
  </p:clrMapOvr>
  <p:transition>
    <p:wedg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4" name="Picture 6" descr="Pielgrzymi łagiewniccy dotarli do Centrum św. Jana Pawła II - 2019"/>
          <p:cNvPicPr>
            <a:picLocks noChangeAspect="1" noChangeArrowheads="1"/>
          </p:cNvPicPr>
          <p:nvPr/>
        </p:nvPicPr>
        <p:blipFill>
          <a:blip r:embed="rId2"/>
          <a:srcRect/>
          <a:stretch>
            <a:fillRect/>
          </a:stretch>
        </p:blipFill>
        <p:spPr bwMode="auto">
          <a:xfrm>
            <a:off x="0" y="0"/>
            <a:ext cx="9201484" cy="5643578"/>
          </a:xfrm>
          <a:prstGeom prst="rect">
            <a:avLst/>
          </a:prstGeom>
          <a:noFill/>
        </p:spPr>
      </p:pic>
    </p:spTree>
  </p:cSld>
  <p:clrMapOvr>
    <a:masterClrMapping/>
  </p:clrMapOvr>
  <p:transition>
    <p:wedg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0" name="Picture 4" descr="Pielgrzymi łagiewniccy dotarli do Centrum św. Jana Pawła II - 2019"/>
          <p:cNvPicPr>
            <a:picLocks noChangeAspect="1" noChangeArrowheads="1"/>
          </p:cNvPicPr>
          <p:nvPr/>
        </p:nvPicPr>
        <p:blipFill>
          <a:blip r:embed="rId2"/>
          <a:srcRect/>
          <a:stretch>
            <a:fillRect/>
          </a:stretch>
        </p:blipFill>
        <p:spPr bwMode="auto">
          <a:xfrm rot="20766825">
            <a:off x="-604504" y="1796"/>
            <a:ext cx="7143750" cy="4762500"/>
          </a:xfrm>
          <a:prstGeom prst="rect">
            <a:avLst/>
          </a:prstGeom>
          <a:noFill/>
        </p:spPr>
      </p:pic>
      <p:pic>
        <p:nvPicPr>
          <p:cNvPr id="101382" name="Picture 6" descr="Pielgrzymi łagiewniccy dotarli do Centrum św. Jana Pawła II - 2019"/>
          <p:cNvPicPr>
            <a:picLocks noChangeAspect="1" noChangeArrowheads="1"/>
          </p:cNvPicPr>
          <p:nvPr/>
        </p:nvPicPr>
        <p:blipFill>
          <a:blip r:embed="rId3"/>
          <a:srcRect/>
          <a:stretch>
            <a:fillRect/>
          </a:stretch>
        </p:blipFill>
        <p:spPr bwMode="auto">
          <a:xfrm>
            <a:off x="2786050" y="2619366"/>
            <a:ext cx="6357950" cy="4238633"/>
          </a:xfrm>
          <a:prstGeom prst="rect">
            <a:avLst/>
          </a:prstGeom>
          <a:noFill/>
        </p:spPr>
      </p:pic>
    </p:spTree>
  </p:cSld>
  <p:clrMapOvr>
    <a:masterClrMapping/>
  </p:clrMapOvr>
  <p:transition>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4400" y="512064"/>
            <a:ext cx="3014658" cy="4631448"/>
          </a:xfrm>
        </p:spPr>
        <p:txBody>
          <a:bodyPr/>
          <a:lstStyle/>
          <a:p>
            <a:r>
              <a:rPr lang="pl-PL" dirty="0" smtClean="0"/>
              <a:t>PROJEKT WSTĘPNY </a:t>
            </a:r>
            <a:endParaRPr lang="pl-PL" dirty="0"/>
          </a:p>
        </p:txBody>
      </p:sp>
      <p:pic>
        <p:nvPicPr>
          <p:cNvPr id="4" name="Symbol zastępczy zawartości 3" descr="projekt wstępny.JPG"/>
          <p:cNvPicPr>
            <a:picLocks noGrp="1" noChangeAspect="1"/>
          </p:cNvPicPr>
          <p:nvPr>
            <p:ph idx="1"/>
          </p:nvPr>
        </p:nvPicPr>
        <p:blipFill>
          <a:blip r:embed="rId2" cstate="print"/>
          <a:stretch>
            <a:fillRect/>
          </a:stretch>
        </p:blipFill>
        <p:spPr>
          <a:xfrm rot="5400000">
            <a:off x="3143250" y="857250"/>
            <a:ext cx="6858000" cy="5143500"/>
          </a:xfrm>
        </p:spPr>
      </p:pic>
      <p:pic>
        <p:nvPicPr>
          <p:cNvPr id="1026" name="Picture 2" descr="C:\Users\Urszula\Desktop\Ula dokumenty\monstrancja\monstrancja-2-1-921x865.jpg"/>
          <p:cNvPicPr>
            <a:picLocks noChangeAspect="1" noChangeArrowheads="1"/>
          </p:cNvPicPr>
          <p:nvPr/>
        </p:nvPicPr>
        <p:blipFill>
          <a:blip r:embed="rId3"/>
          <a:srcRect/>
          <a:stretch>
            <a:fillRect/>
          </a:stretch>
        </p:blipFill>
        <p:spPr bwMode="auto">
          <a:xfrm>
            <a:off x="357158" y="3436189"/>
            <a:ext cx="3643338" cy="3421811"/>
          </a:xfrm>
          <a:prstGeom prst="rect">
            <a:avLst/>
          </a:prstGeom>
          <a:noFill/>
        </p:spPr>
      </p:pic>
      <p:sp>
        <p:nvSpPr>
          <p:cNvPr id="5" name="pole tekstowe 4"/>
          <p:cNvSpPr txBox="1"/>
          <p:nvPr/>
        </p:nvSpPr>
        <p:spPr>
          <a:xfrm>
            <a:off x="714348" y="3000372"/>
            <a:ext cx="3286148" cy="369332"/>
          </a:xfrm>
          <a:prstGeom prst="rect">
            <a:avLst/>
          </a:prstGeom>
          <a:noFill/>
        </p:spPr>
        <p:txBody>
          <a:bodyPr wrap="square" rtlCol="0">
            <a:spAutoFit/>
          </a:bodyPr>
          <a:lstStyle/>
          <a:p>
            <a:r>
              <a:rPr lang="pl-PL" dirty="0" smtClean="0"/>
              <a:t>MONSTRANCJA FATIMSKA</a:t>
            </a:r>
            <a:endParaRPr lang="pl-PL" dirty="0"/>
          </a:p>
        </p:txBody>
      </p:sp>
    </p:spTree>
  </p:cSld>
  <p:clrMapOvr>
    <a:masterClrMapping/>
  </p:clrMapOvr>
  <p:transition>
    <p:wedg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Pielgrzymi łagiewniccy dotarli do Centrum św. Jana Pawła II - 2019"/>
          <p:cNvPicPr>
            <a:picLocks noChangeAspect="1" noChangeArrowheads="1"/>
          </p:cNvPicPr>
          <p:nvPr/>
        </p:nvPicPr>
        <p:blipFill>
          <a:blip r:embed="rId2"/>
          <a:srcRect/>
          <a:stretch>
            <a:fillRect/>
          </a:stretch>
        </p:blipFill>
        <p:spPr bwMode="auto">
          <a:xfrm>
            <a:off x="-1" y="0"/>
            <a:ext cx="9214097" cy="5786454"/>
          </a:xfrm>
          <a:prstGeom prst="rect">
            <a:avLst/>
          </a:prstGeom>
          <a:noFill/>
        </p:spPr>
      </p:pic>
      <p:sp>
        <p:nvSpPr>
          <p:cNvPr id="3" name="pole tekstowe 2"/>
          <p:cNvSpPr txBox="1"/>
          <p:nvPr/>
        </p:nvSpPr>
        <p:spPr>
          <a:xfrm>
            <a:off x="642910" y="5929330"/>
            <a:ext cx="7572428" cy="584775"/>
          </a:xfrm>
          <a:prstGeom prst="rect">
            <a:avLst/>
          </a:prstGeom>
          <a:noFill/>
        </p:spPr>
        <p:txBody>
          <a:bodyPr wrap="square" rtlCol="0">
            <a:spAutoFit/>
          </a:bodyPr>
          <a:lstStyle/>
          <a:p>
            <a:r>
              <a:rPr lang="pl-PL" sz="3200" dirty="0" smtClean="0"/>
              <a:t>Jezus w rękach </a:t>
            </a:r>
            <a:r>
              <a:rPr lang="pl-PL" sz="3200" b="1" dirty="0" smtClean="0"/>
              <a:t>Biskupa Roman Pindla</a:t>
            </a:r>
          </a:p>
        </p:txBody>
      </p:sp>
    </p:spTree>
  </p:cSld>
  <p:clrMapOvr>
    <a:masterClrMapping/>
  </p:clrMapOvr>
  <p:transition>
    <p:wedg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Pielgrzymi łagiewniccy dotarli do Centrum św. Jana Pawła II - 2019"/>
          <p:cNvPicPr>
            <a:picLocks noChangeAspect="1" noChangeArrowheads="1"/>
          </p:cNvPicPr>
          <p:nvPr/>
        </p:nvPicPr>
        <p:blipFill>
          <a:blip r:embed="rId2"/>
          <a:srcRect/>
          <a:stretch>
            <a:fillRect/>
          </a:stretch>
        </p:blipFill>
        <p:spPr bwMode="auto">
          <a:xfrm>
            <a:off x="321439" y="357166"/>
            <a:ext cx="8465403" cy="5643602"/>
          </a:xfrm>
          <a:prstGeom prst="rect">
            <a:avLst/>
          </a:prstGeom>
          <a:noFill/>
        </p:spPr>
      </p:pic>
      <p:sp>
        <p:nvSpPr>
          <p:cNvPr id="3" name="pole tekstowe 2"/>
          <p:cNvSpPr txBox="1"/>
          <p:nvPr/>
        </p:nvSpPr>
        <p:spPr>
          <a:xfrm>
            <a:off x="7358082" y="6027003"/>
            <a:ext cx="2000264" cy="830997"/>
          </a:xfrm>
          <a:prstGeom prst="rect">
            <a:avLst/>
          </a:prstGeom>
          <a:noFill/>
        </p:spPr>
        <p:txBody>
          <a:bodyPr wrap="square" rtlCol="0">
            <a:spAutoFit/>
          </a:bodyPr>
          <a:lstStyle/>
          <a:p>
            <a:r>
              <a:rPr lang="pl-PL" sz="4800" dirty="0" smtClean="0">
                <a:sym typeface="Wingdings" pitchFamily="2" charset="2"/>
              </a:rPr>
              <a:t></a:t>
            </a:r>
            <a:endParaRPr lang="pl-PL" sz="4800" dirty="0"/>
          </a:p>
        </p:txBody>
      </p:sp>
      <p:sp>
        <p:nvSpPr>
          <p:cNvPr id="4" name="pole tekstowe 3"/>
          <p:cNvSpPr txBox="1"/>
          <p:nvPr/>
        </p:nvSpPr>
        <p:spPr>
          <a:xfrm>
            <a:off x="2214546" y="6253483"/>
            <a:ext cx="5572164" cy="461665"/>
          </a:xfrm>
          <a:prstGeom prst="rect">
            <a:avLst/>
          </a:prstGeom>
          <a:noFill/>
        </p:spPr>
        <p:txBody>
          <a:bodyPr wrap="square" rtlCol="0">
            <a:spAutoFit/>
          </a:bodyPr>
          <a:lstStyle/>
          <a:p>
            <a:r>
              <a:rPr lang="pl-PL" sz="2400" dirty="0" smtClean="0"/>
              <a:t>Miły akcent  w Centrum Jana Pawła II</a:t>
            </a:r>
            <a:endParaRPr lang="pl-PL" sz="2400" dirty="0"/>
          </a:p>
        </p:txBody>
      </p:sp>
    </p:spTree>
  </p:cSld>
  <p:clrMapOvr>
    <a:masterClrMapping/>
  </p:clrMapOvr>
  <p:transition>
    <p:wedg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Łagiewniccy pielgrzymi u św. Faustyny i na Mszy św. w bazylice - 2019 "/>
          <p:cNvPicPr>
            <a:picLocks noChangeAspect="1" noChangeArrowheads="1"/>
          </p:cNvPicPr>
          <p:nvPr/>
        </p:nvPicPr>
        <p:blipFill>
          <a:blip r:embed="rId2"/>
          <a:srcRect/>
          <a:stretch>
            <a:fillRect/>
          </a:stretch>
        </p:blipFill>
        <p:spPr bwMode="auto">
          <a:xfrm>
            <a:off x="0" y="0"/>
            <a:ext cx="9144000" cy="5998464"/>
          </a:xfrm>
          <a:prstGeom prst="rect">
            <a:avLst/>
          </a:prstGeom>
          <a:noFill/>
        </p:spPr>
      </p:pic>
      <p:sp>
        <p:nvSpPr>
          <p:cNvPr id="3" name="pole tekstowe 2"/>
          <p:cNvSpPr txBox="1"/>
          <p:nvPr/>
        </p:nvSpPr>
        <p:spPr>
          <a:xfrm>
            <a:off x="714348" y="6143644"/>
            <a:ext cx="7858180" cy="523220"/>
          </a:xfrm>
          <a:prstGeom prst="rect">
            <a:avLst/>
          </a:prstGeom>
          <a:noFill/>
        </p:spPr>
        <p:txBody>
          <a:bodyPr wrap="square" rtlCol="0">
            <a:spAutoFit/>
          </a:bodyPr>
          <a:lstStyle/>
          <a:p>
            <a:r>
              <a:rPr lang="pl-PL" sz="2800" dirty="0" smtClean="0"/>
              <a:t>W drodze </a:t>
            </a:r>
            <a:r>
              <a:rPr lang="pl-PL" sz="2800" dirty="0" smtClean="0"/>
              <a:t>do </a:t>
            </a:r>
            <a:r>
              <a:rPr lang="pl-PL" sz="2800" dirty="0" smtClean="0"/>
              <a:t>Sanktuarium </a:t>
            </a:r>
            <a:r>
              <a:rPr lang="pl-PL" sz="2800" dirty="0" smtClean="0"/>
              <a:t>Bożego Miłosierdzia.</a:t>
            </a:r>
            <a:endParaRPr lang="pl-PL" sz="2800" dirty="0"/>
          </a:p>
        </p:txBody>
      </p:sp>
    </p:spTree>
  </p:cSld>
  <p:clrMapOvr>
    <a:masterClrMapping/>
  </p:clrMapOvr>
  <p:transition>
    <p:wedg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Łagiewniccy pielgrzymi u św. Faustyny i na Mszy św. w bazylice - 2019 "/>
          <p:cNvPicPr>
            <a:picLocks noChangeAspect="1" noChangeArrowheads="1"/>
          </p:cNvPicPr>
          <p:nvPr/>
        </p:nvPicPr>
        <p:blipFill>
          <a:blip r:embed="rId2"/>
          <a:srcRect/>
          <a:stretch>
            <a:fillRect/>
          </a:stretch>
        </p:blipFill>
        <p:spPr bwMode="auto">
          <a:xfrm>
            <a:off x="0" y="0"/>
            <a:ext cx="9144000" cy="6022849"/>
          </a:xfrm>
          <a:prstGeom prst="rect">
            <a:avLst/>
          </a:prstGeom>
          <a:noFill/>
        </p:spPr>
      </p:pic>
    </p:spTree>
  </p:cSld>
  <p:clrMapOvr>
    <a:masterClrMapping/>
  </p:clrMapOvr>
  <p:transition>
    <p:wedg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Łagiewniccy pielgrzymi u św. Faustyny i na Mszy św. w bazylice - 2019 "/>
          <p:cNvPicPr>
            <a:picLocks noChangeAspect="1" noChangeArrowheads="1"/>
          </p:cNvPicPr>
          <p:nvPr/>
        </p:nvPicPr>
        <p:blipFill>
          <a:blip r:embed="rId2"/>
          <a:srcRect/>
          <a:stretch>
            <a:fillRect/>
          </a:stretch>
        </p:blipFill>
        <p:spPr bwMode="auto">
          <a:xfrm>
            <a:off x="0" y="0"/>
            <a:ext cx="9144000" cy="6706461"/>
          </a:xfrm>
          <a:prstGeom prst="rect">
            <a:avLst/>
          </a:prstGeom>
          <a:noFill/>
        </p:spPr>
      </p:pic>
    </p:spTree>
  </p:cSld>
  <p:clrMapOvr>
    <a:masterClrMapping/>
  </p:clrMapOvr>
  <p:transition>
    <p:wedg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s://wf1.xcdn.pl/files/19/05/04/921032_NOgx_aa042_83.jpg"/>
          <p:cNvPicPr>
            <a:picLocks noChangeAspect="1" noChangeArrowheads="1"/>
          </p:cNvPicPr>
          <p:nvPr/>
        </p:nvPicPr>
        <p:blipFill>
          <a:blip r:embed="rId2"/>
          <a:srcRect/>
          <a:stretch>
            <a:fillRect/>
          </a:stretch>
        </p:blipFill>
        <p:spPr bwMode="auto">
          <a:xfrm>
            <a:off x="0" y="-24"/>
            <a:ext cx="9199079" cy="6143642"/>
          </a:xfrm>
          <a:prstGeom prst="rect">
            <a:avLst/>
          </a:prstGeom>
          <a:noFill/>
        </p:spPr>
      </p:pic>
    </p:spTree>
  </p:cSld>
  <p:clrMapOvr>
    <a:masterClrMapping/>
  </p:clrMapOvr>
  <p:transition>
    <p:wedg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DSC02577.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wedg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DSC02578.JPG"/>
          <p:cNvPicPr>
            <a:picLocks noChangeAspect="1"/>
          </p:cNvPicPr>
          <p:nvPr/>
        </p:nvPicPr>
        <p:blipFill>
          <a:blip r:embed="rId2" cstate="print"/>
          <a:stretch>
            <a:fillRect/>
          </a:stretch>
        </p:blipFill>
        <p:spPr>
          <a:xfrm>
            <a:off x="1285852" y="0"/>
            <a:ext cx="6572296" cy="4929222"/>
          </a:xfrm>
          <a:prstGeom prst="rect">
            <a:avLst/>
          </a:prstGeom>
        </p:spPr>
      </p:pic>
      <p:sp>
        <p:nvSpPr>
          <p:cNvPr id="3" name="pole tekstowe 2"/>
          <p:cNvSpPr txBox="1"/>
          <p:nvPr/>
        </p:nvSpPr>
        <p:spPr>
          <a:xfrm>
            <a:off x="0" y="5000636"/>
            <a:ext cx="9144000" cy="1938992"/>
          </a:xfrm>
          <a:prstGeom prst="rect">
            <a:avLst/>
          </a:prstGeom>
          <a:noFill/>
        </p:spPr>
        <p:txBody>
          <a:bodyPr wrap="square" rtlCol="0">
            <a:spAutoFit/>
          </a:bodyPr>
          <a:lstStyle/>
          <a:p>
            <a:pPr algn="ctr"/>
            <a:r>
              <a:rPr lang="pl-PL" sz="2400" dirty="0" smtClean="0"/>
              <a:t>Do łagiewnickiego Sanktuarium Miłosierdzia Bożego wnosił                            Pana Jezusa w monstrancji </a:t>
            </a:r>
            <a:r>
              <a:rPr lang="pl-PL" sz="2400" b="1" dirty="0" smtClean="0"/>
              <a:t>ks</a:t>
            </a:r>
            <a:r>
              <a:rPr lang="pl-PL" sz="2400" b="1" dirty="0" smtClean="0"/>
              <a:t>. Jakub </a:t>
            </a:r>
            <a:r>
              <a:rPr lang="pl-PL" sz="2400" b="1" dirty="0" smtClean="0"/>
              <a:t>Kuliński                                   </a:t>
            </a:r>
            <a:r>
              <a:rPr lang="pl-PL" sz="2400" dirty="0" smtClean="0"/>
              <a:t>Święcenia </a:t>
            </a:r>
            <a:r>
              <a:rPr lang="pl-PL" sz="2400" dirty="0" smtClean="0"/>
              <a:t>kapłańskie przyjął w 2018 roku z rąk biskupa Romana Pindla.</a:t>
            </a:r>
            <a:br>
              <a:rPr lang="pl-PL" sz="2400" dirty="0" smtClean="0"/>
            </a:br>
            <a:r>
              <a:rPr lang="pl-PL" sz="2400" dirty="0" smtClean="0"/>
              <a:t>W </a:t>
            </a:r>
            <a:r>
              <a:rPr lang="pl-PL" sz="2400" dirty="0" smtClean="0"/>
              <a:t> parafii Marii Magdaleny w Cieszynie  </a:t>
            </a:r>
            <a:r>
              <a:rPr lang="pl-PL" sz="2400" dirty="0" smtClean="0"/>
              <a:t>od 2018 </a:t>
            </a:r>
            <a:r>
              <a:rPr lang="pl-PL" sz="2400" dirty="0" smtClean="0"/>
              <a:t>roku, jest opiekunem Wspólnoty Odnowy w Duchu Świętym „Radość”</a:t>
            </a:r>
            <a:endParaRPr lang="pl-PL" sz="2400" dirty="0"/>
          </a:p>
        </p:txBody>
      </p:sp>
    </p:spTree>
  </p:cSld>
  <p:clrMapOvr>
    <a:masterClrMapping/>
  </p:clrMapOvr>
  <p:transition>
    <p:wedg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Łagiewniccy pielgrzymi u św. Faustyny i na Mszy św. w bazylice - 2019 "/>
          <p:cNvPicPr>
            <a:picLocks noChangeAspect="1" noChangeArrowheads="1"/>
          </p:cNvPicPr>
          <p:nvPr/>
        </p:nvPicPr>
        <p:blipFill>
          <a:blip r:embed="rId2"/>
          <a:srcRect/>
          <a:stretch>
            <a:fillRect/>
          </a:stretch>
        </p:blipFill>
        <p:spPr bwMode="auto">
          <a:xfrm>
            <a:off x="0" y="0"/>
            <a:ext cx="9144000" cy="6096000"/>
          </a:xfrm>
          <a:prstGeom prst="rect">
            <a:avLst/>
          </a:prstGeom>
          <a:noFill/>
        </p:spPr>
      </p:pic>
    </p:spTree>
  </p:cSld>
  <p:clrMapOvr>
    <a:masterClrMapping/>
  </p:clrMapOvr>
  <p:transition>
    <p:wedg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4" descr="Łagiewniccy pielgrzymi u św. Faustyny i na Mszy św. w bazylice - 2019 "/>
          <p:cNvPicPr>
            <a:picLocks noChangeAspect="1" noChangeArrowheads="1"/>
          </p:cNvPicPr>
          <p:nvPr/>
        </p:nvPicPr>
        <p:blipFill>
          <a:blip r:embed="rId2"/>
          <a:srcRect/>
          <a:stretch>
            <a:fillRect/>
          </a:stretch>
        </p:blipFill>
        <p:spPr bwMode="auto">
          <a:xfrm>
            <a:off x="-1" y="357190"/>
            <a:ext cx="9108309" cy="6072206"/>
          </a:xfrm>
          <a:prstGeom prst="rect">
            <a:avLst/>
          </a:prstGeom>
          <a:noFill/>
        </p:spPr>
      </p:pic>
    </p:spTree>
  </p:cSld>
  <p:clrMapOvr>
    <a:masterClrMapping/>
  </p:clrMapOvr>
  <p:transition>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Praca nad monstrancją łagiewnicką w pracowni Urszuli Górnickiej-Hermy"/>
          <p:cNvPicPr>
            <a:picLocks noChangeAspect="1" noChangeArrowheads="1"/>
          </p:cNvPicPr>
          <p:nvPr/>
        </p:nvPicPr>
        <p:blipFill>
          <a:blip r:embed="rId2"/>
          <a:srcRect/>
          <a:stretch>
            <a:fillRect/>
          </a:stretch>
        </p:blipFill>
        <p:spPr bwMode="auto">
          <a:xfrm>
            <a:off x="428595" y="0"/>
            <a:ext cx="4563207" cy="6858000"/>
          </a:xfrm>
          <a:prstGeom prst="rect">
            <a:avLst/>
          </a:prstGeom>
          <a:noFill/>
        </p:spPr>
      </p:pic>
      <p:sp>
        <p:nvSpPr>
          <p:cNvPr id="3" name="pole tekstowe 2"/>
          <p:cNvSpPr txBox="1"/>
          <p:nvPr/>
        </p:nvSpPr>
        <p:spPr>
          <a:xfrm>
            <a:off x="5286380" y="571480"/>
            <a:ext cx="3500462" cy="3785652"/>
          </a:xfrm>
          <a:prstGeom prst="rect">
            <a:avLst/>
          </a:prstGeom>
          <a:noFill/>
        </p:spPr>
        <p:txBody>
          <a:bodyPr wrap="square" rtlCol="0">
            <a:spAutoFit/>
          </a:bodyPr>
          <a:lstStyle/>
          <a:p>
            <a:r>
              <a:rPr lang="pl-PL" sz="4000" dirty="0" smtClean="0"/>
              <a:t>Monstrancja Fatimska była inspiracją dla monstrancji z Jezusem miłosiernym</a:t>
            </a:r>
            <a:endParaRPr lang="pl-PL" sz="4000" dirty="0"/>
          </a:p>
        </p:txBody>
      </p:sp>
    </p:spTree>
  </p:cSld>
  <p:clrMapOvr>
    <a:masterClrMapping/>
  </p:clrMapOvr>
  <p:transition>
    <p:wedg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Łagiewniccy pielgrzymi u św. Faustyny i na Mszy św. w bazylice - 2019 "/>
          <p:cNvPicPr>
            <a:picLocks noChangeAspect="1" noChangeArrowheads="1"/>
          </p:cNvPicPr>
          <p:nvPr/>
        </p:nvPicPr>
        <p:blipFill>
          <a:blip r:embed="rId2"/>
          <a:srcRect/>
          <a:stretch>
            <a:fillRect/>
          </a:stretch>
        </p:blipFill>
        <p:spPr bwMode="auto">
          <a:xfrm>
            <a:off x="0" y="285728"/>
            <a:ext cx="9160502" cy="6143644"/>
          </a:xfrm>
          <a:prstGeom prst="rect">
            <a:avLst/>
          </a:prstGeom>
          <a:noFill/>
        </p:spPr>
      </p:pic>
      <p:sp>
        <p:nvSpPr>
          <p:cNvPr id="4" name="pole tekstowe 3"/>
          <p:cNvSpPr txBox="1"/>
          <p:nvPr/>
        </p:nvSpPr>
        <p:spPr>
          <a:xfrm>
            <a:off x="1785918" y="6406242"/>
            <a:ext cx="6357982" cy="523220"/>
          </a:xfrm>
          <a:prstGeom prst="rect">
            <a:avLst/>
          </a:prstGeom>
          <a:noFill/>
        </p:spPr>
        <p:txBody>
          <a:bodyPr wrap="square" rtlCol="0">
            <a:spAutoFit/>
          </a:bodyPr>
          <a:lstStyle/>
          <a:p>
            <a:r>
              <a:rPr lang="pl-PL" sz="2800" dirty="0" smtClean="0"/>
              <a:t>Ks. Tomasz Sroka i ks. Jakub Kuliński </a:t>
            </a:r>
            <a:endParaRPr lang="pl-PL" sz="2800" dirty="0"/>
          </a:p>
        </p:txBody>
      </p:sp>
    </p:spTree>
  </p:cSld>
  <p:clrMapOvr>
    <a:masterClrMapping/>
  </p:clrMapOvr>
  <p:transition>
    <p:wedg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214282" y="1214422"/>
            <a:ext cx="8929718" cy="4801314"/>
          </a:xfrm>
          <a:prstGeom prst="rect">
            <a:avLst/>
          </a:prstGeom>
          <a:noFill/>
        </p:spPr>
        <p:txBody>
          <a:bodyPr wrap="square" numCol="2" rtlCol="0">
            <a:spAutoFit/>
          </a:bodyPr>
          <a:lstStyle/>
          <a:p>
            <a:r>
              <a:rPr lang="pl-PL" sz="3200" dirty="0" smtClean="0"/>
              <a:t>Z  Jezusem</a:t>
            </a:r>
          </a:p>
          <a:p>
            <a:r>
              <a:rPr lang="pl-PL" dirty="0" smtClean="0"/>
              <a:t> </a:t>
            </a:r>
          </a:p>
          <a:p>
            <a:r>
              <a:rPr lang="pl-PL" dirty="0" smtClean="0"/>
              <a:t>Z Jezusem idziemy</a:t>
            </a:r>
          </a:p>
          <a:p>
            <a:r>
              <a:rPr lang="pl-PL" dirty="0" smtClean="0"/>
              <a:t>Jezusa niesiemy</a:t>
            </a:r>
          </a:p>
          <a:p>
            <a:r>
              <a:rPr lang="pl-PL" dirty="0" smtClean="0"/>
              <a:t>Do Centrum Miłosierdzia </a:t>
            </a:r>
          </a:p>
          <a:p>
            <a:r>
              <a:rPr lang="pl-PL" dirty="0" smtClean="0"/>
              <a:t>Miłości spragnieni</a:t>
            </a:r>
          </a:p>
          <a:p>
            <a:r>
              <a:rPr lang="pl-PL" dirty="0" smtClean="0"/>
              <a:t>W Jezusa wpatrzeni</a:t>
            </a:r>
          </a:p>
          <a:p>
            <a:r>
              <a:rPr lang="pl-PL" dirty="0" smtClean="0"/>
              <a:t>Jezus w nas miłość utwierdza</a:t>
            </a:r>
          </a:p>
          <a:p>
            <a:r>
              <a:rPr lang="pl-PL" dirty="0" smtClean="0"/>
              <a:t> </a:t>
            </a:r>
          </a:p>
          <a:p>
            <a:r>
              <a:rPr lang="pl-PL" dirty="0" smtClean="0"/>
              <a:t>On jest miłosierny</a:t>
            </a:r>
          </a:p>
          <a:p>
            <a:r>
              <a:rPr lang="pl-PL" dirty="0" smtClean="0"/>
              <a:t>W miłości swej wierny</a:t>
            </a:r>
          </a:p>
          <a:p>
            <a:r>
              <a:rPr lang="pl-PL" dirty="0" smtClean="0"/>
              <a:t>Kocha miłością największą</a:t>
            </a:r>
          </a:p>
          <a:p>
            <a:r>
              <a:rPr lang="pl-PL" dirty="0" smtClean="0"/>
              <a:t>On pragnie zbawienia</a:t>
            </a:r>
          </a:p>
          <a:p>
            <a:r>
              <a:rPr lang="pl-PL" dirty="0" smtClean="0"/>
              <a:t>Chleb w Ciało swe zmienia</a:t>
            </a:r>
          </a:p>
          <a:p>
            <a:r>
              <a:rPr lang="pl-PL" dirty="0" smtClean="0"/>
              <a:t>I wino w Krew Przenajświętszą</a:t>
            </a:r>
          </a:p>
          <a:p>
            <a:r>
              <a:rPr lang="pl-PL" dirty="0" smtClean="0"/>
              <a:t> </a:t>
            </a:r>
          </a:p>
          <a:p>
            <a:r>
              <a:rPr lang="pl-PL" dirty="0" smtClean="0"/>
              <a:t>W monstrancji złocistej</a:t>
            </a:r>
          </a:p>
          <a:p>
            <a:r>
              <a:rPr lang="pl-PL" dirty="0" smtClean="0"/>
              <a:t>Prowadzisz nas Chryste</a:t>
            </a:r>
          </a:p>
          <a:p>
            <a:r>
              <a:rPr lang="pl-PL" dirty="0" smtClean="0"/>
              <a:t>Trzymają Cię w dłoniach kapłani</a:t>
            </a:r>
          </a:p>
          <a:p>
            <a:r>
              <a:rPr lang="pl-PL" dirty="0" smtClean="0"/>
              <a:t>Przed Tobą klękamy</a:t>
            </a:r>
          </a:p>
          <a:p>
            <a:r>
              <a:rPr lang="pl-PL" dirty="0" smtClean="0"/>
              <a:t>Hołd tobie składamy </a:t>
            </a:r>
          </a:p>
          <a:p>
            <a:r>
              <a:rPr lang="pl-PL" dirty="0" smtClean="0"/>
              <a:t>Pielgrzymi przez Ciebie wybrani</a:t>
            </a:r>
          </a:p>
          <a:p>
            <a:r>
              <a:rPr lang="pl-PL" dirty="0" smtClean="0"/>
              <a:t> </a:t>
            </a:r>
          </a:p>
          <a:p>
            <a:r>
              <a:rPr lang="pl-PL" dirty="0" smtClean="0"/>
              <a:t>Błogosław nam Panie</a:t>
            </a:r>
          </a:p>
          <a:p>
            <a:r>
              <a:rPr lang="pl-PL" dirty="0" smtClean="0"/>
              <a:t>Zanurz w Serca ranie</a:t>
            </a:r>
          </a:p>
          <a:p>
            <a:r>
              <a:rPr lang="pl-PL" dirty="0" smtClean="0"/>
              <a:t>Pociągnij ludzkość ku sobie</a:t>
            </a:r>
          </a:p>
          <a:p>
            <a:r>
              <a:rPr lang="pl-PL" dirty="0" smtClean="0"/>
              <a:t>W Tobie zbawienie</a:t>
            </a:r>
          </a:p>
          <a:p>
            <a:r>
              <a:rPr lang="pl-PL" dirty="0" smtClean="0"/>
              <a:t>Miłosierdzia promienie</a:t>
            </a:r>
          </a:p>
          <a:p>
            <a:r>
              <a:rPr lang="pl-PL" dirty="0" smtClean="0"/>
              <a:t>JEZU UFAMY TOBIE</a:t>
            </a:r>
          </a:p>
          <a:p>
            <a:r>
              <a:rPr lang="pl-PL" dirty="0" smtClean="0"/>
              <a:t> </a:t>
            </a:r>
          </a:p>
          <a:p>
            <a:r>
              <a:rPr lang="pl-PL" i="1" dirty="0" smtClean="0"/>
              <a:t>Jerzy Żoch   30.04 – 3.05. 2019</a:t>
            </a:r>
            <a:endParaRPr lang="pl-PL" dirty="0" smtClean="0"/>
          </a:p>
          <a:p>
            <a:r>
              <a:rPr lang="pl-PL" b="1" dirty="0" smtClean="0"/>
              <a:t>VII Diecezjalna Piesza Pielgrzymka </a:t>
            </a:r>
            <a:endParaRPr lang="pl-PL" dirty="0" smtClean="0"/>
          </a:p>
          <a:p>
            <a:r>
              <a:rPr lang="pl-PL" b="1" dirty="0" smtClean="0"/>
              <a:t>          z Bielska-Białej do Łagiewnik</a:t>
            </a:r>
            <a:endParaRPr lang="pl-PL" dirty="0"/>
          </a:p>
        </p:txBody>
      </p:sp>
    </p:spTree>
  </p:cSld>
  <p:clrMapOvr>
    <a:masterClrMapping/>
  </p:clrMapOvr>
  <p:transition>
    <p:wedg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p:cNvSpPr txBox="1"/>
          <p:nvPr/>
        </p:nvSpPr>
        <p:spPr>
          <a:xfrm>
            <a:off x="0" y="642918"/>
            <a:ext cx="9144000" cy="5109091"/>
          </a:xfrm>
          <a:prstGeom prst="rect">
            <a:avLst/>
          </a:prstGeom>
          <a:noFill/>
        </p:spPr>
        <p:txBody>
          <a:bodyPr wrap="square" rtlCol="0">
            <a:spAutoFit/>
          </a:bodyPr>
          <a:lstStyle/>
          <a:p>
            <a:pPr algn="ctr"/>
            <a:r>
              <a:rPr lang="pl-PL" sz="4400" dirty="0" smtClean="0"/>
              <a:t>Po przyjęciu Komunii </a:t>
            </a:r>
            <a:r>
              <a:rPr lang="pl-PL" sz="4400" dirty="0" smtClean="0"/>
              <a:t>Ś</a:t>
            </a:r>
            <a:r>
              <a:rPr lang="pl-PL" sz="4400" dirty="0" smtClean="0"/>
              <a:t>więtej następuje takie zjednoczenie</a:t>
            </a:r>
          </a:p>
          <a:p>
            <a:pPr algn="ctr"/>
            <a:r>
              <a:rPr lang="pl-PL" sz="4400" dirty="0" smtClean="0"/>
              <a:t> z </a:t>
            </a:r>
            <a:r>
              <a:rPr lang="pl-PL" sz="4400" dirty="0" smtClean="0"/>
              <a:t>Jezusem, że użyczamy mu swojej </a:t>
            </a:r>
            <a:r>
              <a:rPr lang="pl-PL" sz="4400" dirty="0" smtClean="0"/>
              <a:t>twarzy</a:t>
            </a:r>
            <a:r>
              <a:rPr lang="pl-PL" sz="4400" dirty="0" smtClean="0"/>
              <a:t>,</a:t>
            </a:r>
            <a:r>
              <a:rPr lang="pl-PL" sz="4400" dirty="0" smtClean="0"/>
              <a:t> </a:t>
            </a:r>
            <a:r>
              <a:rPr lang="pl-PL" sz="4400" dirty="0" smtClean="0"/>
              <a:t>aby On mógł przez nas działać</a:t>
            </a:r>
            <a:r>
              <a:rPr lang="pl-PL" sz="4400" dirty="0" smtClean="0"/>
              <a:t>.</a:t>
            </a:r>
          </a:p>
          <a:p>
            <a:pPr algn="ctr"/>
            <a:endParaRPr lang="pl-PL" sz="4400" dirty="0" smtClean="0"/>
          </a:p>
          <a:p>
            <a:pPr algn="ctr"/>
            <a:r>
              <a:rPr lang="pl-PL" sz="4400" dirty="0" smtClean="0"/>
              <a:t>Jesteśmy żywą monstrancją </a:t>
            </a:r>
            <a:endParaRPr lang="pl-PL" sz="4400" dirty="0" smtClean="0"/>
          </a:p>
          <a:p>
            <a:pPr algn="ctr"/>
            <a:r>
              <a:rPr lang="pl-PL" sz="4400" dirty="0" smtClean="0"/>
              <a:t>dla </a:t>
            </a:r>
            <a:r>
              <a:rPr lang="pl-PL" sz="4400" dirty="0" smtClean="0"/>
              <a:t>Jezusa.</a:t>
            </a:r>
          </a:p>
          <a:p>
            <a:pPr algn="ctr"/>
            <a:endParaRPr lang="pl-PL" dirty="0"/>
          </a:p>
        </p:txBody>
      </p:sp>
    </p:spTree>
  </p:cSld>
  <p:clrMapOvr>
    <a:masterClrMapping/>
  </p:clrMapOvr>
  <p:transition>
    <p:wedg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Znalezione obrazy dla zapytania durer albrecht"/>
          <p:cNvPicPr>
            <a:picLocks noChangeAspect="1" noChangeArrowheads="1"/>
          </p:cNvPicPr>
          <p:nvPr/>
        </p:nvPicPr>
        <p:blipFill>
          <a:blip r:embed="rId2"/>
          <a:srcRect/>
          <a:stretch>
            <a:fillRect/>
          </a:stretch>
        </p:blipFill>
        <p:spPr bwMode="auto">
          <a:xfrm>
            <a:off x="71406" y="1714488"/>
            <a:ext cx="3228975" cy="4500563"/>
          </a:xfrm>
          <a:prstGeom prst="rect">
            <a:avLst/>
          </a:prstGeom>
          <a:noFill/>
          <a:ln w="9525">
            <a:noFill/>
            <a:miter lim="800000"/>
            <a:headEnd/>
            <a:tailEnd/>
          </a:ln>
        </p:spPr>
      </p:pic>
      <p:sp>
        <p:nvSpPr>
          <p:cNvPr id="21507" name="pole tekstowe 5"/>
          <p:cNvSpPr txBox="1">
            <a:spLocks noChangeArrowheads="1"/>
          </p:cNvSpPr>
          <p:nvPr/>
        </p:nvSpPr>
        <p:spPr bwMode="auto">
          <a:xfrm>
            <a:off x="665997" y="6211693"/>
            <a:ext cx="2223429" cy="646331"/>
          </a:xfrm>
          <a:prstGeom prst="rect">
            <a:avLst/>
          </a:prstGeom>
          <a:noFill/>
          <a:ln w="9525">
            <a:noFill/>
            <a:miter lim="800000"/>
            <a:headEnd/>
            <a:tailEnd/>
          </a:ln>
        </p:spPr>
        <p:txBody>
          <a:bodyPr wrap="none">
            <a:spAutoFit/>
          </a:bodyPr>
          <a:lstStyle/>
          <a:p>
            <a:r>
              <a:rPr lang="pl-PL" dirty="0"/>
              <a:t>Albrecht </a:t>
            </a:r>
            <a:r>
              <a:rPr lang="pl-PL" dirty="0" err="1"/>
              <a:t>Dürer</a:t>
            </a:r>
            <a:r>
              <a:rPr lang="pl-PL" dirty="0"/>
              <a:t>, </a:t>
            </a:r>
            <a:r>
              <a:rPr lang="pl-PL" dirty="0" smtClean="0"/>
              <a:t>XV w.</a:t>
            </a:r>
            <a:endParaRPr lang="pl-PL" dirty="0"/>
          </a:p>
          <a:p>
            <a:r>
              <a:rPr lang="pl-PL" dirty="0"/>
              <a:t>„Autoportret” </a:t>
            </a:r>
          </a:p>
        </p:txBody>
      </p:sp>
      <p:pic>
        <p:nvPicPr>
          <p:cNvPr id="21508" name="Picture 4" descr="Znalezione obrazy dla zapytania jacek malczewski"/>
          <p:cNvPicPr>
            <a:picLocks noChangeAspect="1" noChangeArrowheads="1"/>
          </p:cNvPicPr>
          <p:nvPr/>
        </p:nvPicPr>
        <p:blipFill>
          <a:blip r:embed="rId3"/>
          <a:srcRect/>
          <a:stretch>
            <a:fillRect/>
          </a:stretch>
        </p:blipFill>
        <p:spPr bwMode="auto">
          <a:xfrm>
            <a:off x="3548062" y="1714488"/>
            <a:ext cx="5595938" cy="4487863"/>
          </a:xfrm>
          <a:prstGeom prst="rect">
            <a:avLst/>
          </a:prstGeom>
          <a:noFill/>
          <a:ln w="9525">
            <a:noFill/>
            <a:miter lim="800000"/>
            <a:headEnd/>
            <a:tailEnd/>
          </a:ln>
        </p:spPr>
      </p:pic>
      <p:sp>
        <p:nvSpPr>
          <p:cNvPr id="21509" name="pole tekstowe 7"/>
          <p:cNvSpPr txBox="1">
            <a:spLocks noChangeArrowheads="1"/>
          </p:cNvSpPr>
          <p:nvPr/>
        </p:nvSpPr>
        <p:spPr bwMode="auto">
          <a:xfrm>
            <a:off x="5072066" y="6211669"/>
            <a:ext cx="2565895" cy="646331"/>
          </a:xfrm>
          <a:prstGeom prst="rect">
            <a:avLst/>
          </a:prstGeom>
          <a:noFill/>
          <a:ln w="9525">
            <a:noFill/>
            <a:miter lim="800000"/>
            <a:headEnd/>
            <a:tailEnd/>
          </a:ln>
        </p:spPr>
        <p:txBody>
          <a:bodyPr wrap="none">
            <a:spAutoFit/>
          </a:bodyPr>
          <a:lstStyle/>
          <a:p>
            <a:r>
              <a:rPr lang="pl-PL" dirty="0"/>
              <a:t>Jacek </a:t>
            </a:r>
            <a:r>
              <a:rPr lang="pl-PL" dirty="0" smtClean="0"/>
              <a:t>Malczewski, 1910 r.</a:t>
            </a:r>
            <a:endParaRPr lang="pl-PL" dirty="0"/>
          </a:p>
          <a:p>
            <a:r>
              <a:rPr lang="pl-PL" dirty="0"/>
              <a:t>„Chrystus przed Piłatem</a:t>
            </a:r>
            <a:r>
              <a:rPr lang="pl-PL" dirty="0" smtClean="0"/>
              <a:t>”</a:t>
            </a:r>
            <a:endParaRPr lang="pl-PL" dirty="0"/>
          </a:p>
        </p:txBody>
      </p:sp>
      <p:sp>
        <p:nvSpPr>
          <p:cNvPr id="6" name="pole tekstowe 5"/>
          <p:cNvSpPr txBox="1"/>
          <p:nvPr/>
        </p:nvSpPr>
        <p:spPr>
          <a:xfrm>
            <a:off x="0" y="0"/>
            <a:ext cx="9144000" cy="2092881"/>
          </a:xfrm>
          <a:prstGeom prst="rect">
            <a:avLst/>
          </a:prstGeom>
          <a:noFill/>
        </p:spPr>
        <p:txBody>
          <a:bodyPr wrap="square" rtlCol="0">
            <a:spAutoFit/>
          </a:bodyPr>
          <a:lstStyle/>
          <a:p>
            <a:pPr algn="ctr"/>
            <a:r>
              <a:rPr lang="pl-PL" sz="2800" dirty="0" smtClean="0"/>
              <a:t>W historii sztuki znamy takie przypadki, kiedy artysta użycza swojej twarzy innej osobie. Nazywa się to</a:t>
            </a:r>
          </a:p>
          <a:p>
            <a:pPr algn="ctr"/>
            <a:r>
              <a:rPr lang="pl-PL" sz="2800" dirty="0" smtClean="0"/>
              <a:t> </a:t>
            </a:r>
            <a:r>
              <a:rPr lang="pl-PL" sz="2800" dirty="0" err="1" smtClean="0"/>
              <a:t>kryptoautoportret</a:t>
            </a:r>
            <a:r>
              <a:rPr lang="pl-PL" sz="2800" dirty="0" smtClean="0"/>
              <a:t>.</a:t>
            </a:r>
          </a:p>
          <a:p>
            <a:pPr algn="ctr"/>
            <a:r>
              <a:rPr lang="pl-PL" sz="2800" dirty="0" smtClean="0"/>
              <a:t>Dwa obrazy, w których malarze użyczają twarzy Jezusowi:</a:t>
            </a:r>
            <a:endParaRPr lang="pl-PL" sz="2800" dirty="0" smtClean="0"/>
          </a:p>
          <a:p>
            <a:pPr algn="ctr"/>
            <a:endParaRPr lang="pl-PL" dirty="0"/>
          </a:p>
        </p:txBody>
      </p:sp>
    </p:spTree>
  </p:cSld>
  <p:clrMapOvr>
    <a:masterClrMapping/>
  </p:clrMapOvr>
  <p:transition>
    <p:wedg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IMG_20190428_163527.jpg"/>
          <p:cNvPicPr>
            <a:picLocks noChangeAspect="1"/>
          </p:cNvPicPr>
          <p:nvPr/>
        </p:nvPicPr>
        <p:blipFill>
          <a:blip r:embed="rId2" cstate="print"/>
          <a:stretch>
            <a:fillRect/>
          </a:stretch>
        </p:blipFill>
        <p:spPr>
          <a:xfrm>
            <a:off x="285720" y="428604"/>
            <a:ext cx="4500576" cy="6000768"/>
          </a:xfrm>
          <a:prstGeom prst="rect">
            <a:avLst/>
          </a:prstGeom>
        </p:spPr>
      </p:pic>
      <p:sp>
        <p:nvSpPr>
          <p:cNvPr id="3" name="pole tekstowe 2"/>
          <p:cNvSpPr txBox="1"/>
          <p:nvPr/>
        </p:nvSpPr>
        <p:spPr>
          <a:xfrm>
            <a:off x="5214942" y="117693"/>
            <a:ext cx="3500462" cy="6740307"/>
          </a:xfrm>
          <a:prstGeom prst="rect">
            <a:avLst/>
          </a:prstGeom>
          <a:noFill/>
        </p:spPr>
        <p:txBody>
          <a:bodyPr wrap="square" rtlCol="0">
            <a:spAutoFit/>
          </a:bodyPr>
          <a:lstStyle/>
          <a:p>
            <a:r>
              <a:rPr lang="pl-PL" sz="3600" dirty="0" smtClean="0"/>
              <a:t>Dziękuję wszystkim, którzy otoczyli to dzieło modlitwą i w jakikolwiek sposób  przyczynili się do powstania tej monstrancji.</a:t>
            </a:r>
          </a:p>
          <a:p>
            <a:endParaRPr lang="pl-PL" sz="3600" dirty="0" smtClean="0"/>
          </a:p>
          <a:p>
            <a:r>
              <a:rPr lang="pl-PL" sz="3600" dirty="0" smtClean="0"/>
              <a:t>Urszula Górnicka- Herma</a:t>
            </a:r>
            <a:endParaRPr lang="pl-PL" sz="3600" dirty="0"/>
          </a:p>
        </p:txBody>
      </p:sp>
    </p:spTree>
  </p:cSld>
  <p:clrMapOvr>
    <a:masterClrMapping/>
  </p:clrMapOvr>
  <p:transition>
    <p:wedg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571472" y="1214422"/>
            <a:ext cx="8143932" cy="4524315"/>
          </a:xfrm>
          <a:prstGeom prst="rect">
            <a:avLst/>
          </a:prstGeom>
          <a:noFill/>
        </p:spPr>
        <p:txBody>
          <a:bodyPr wrap="square" rtlCol="0">
            <a:spAutoFit/>
          </a:bodyPr>
          <a:lstStyle/>
          <a:p>
            <a:r>
              <a:rPr lang="pl-PL" sz="4800" dirty="0" smtClean="0"/>
              <a:t>Tak mówcie i wy, gdy uczynicie wszystko, co wam polecono: "Słudzy nieużyteczni jesteśmy; wykonaliśmy to, co powinniśmy wykonać"».  </a:t>
            </a:r>
          </a:p>
          <a:p>
            <a:pPr algn="r"/>
            <a:r>
              <a:rPr lang="pl-PL" sz="4800" dirty="0" smtClean="0"/>
              <a:t>/</a:t>
            </a:r>
            <a:r>
              <a:rPr lang="pl-PL" sz="4800" dirty="0" err="1" smtClean="0"/>
              <a:t>Łk</a:t>
            </a:r>
            <a:r>
              <a:rPr lang="pl-PL" sz="4800" dirty="0" smtClean="0"/>
              <a:t> 17,10/</a:t>
            </a:r>
            <a:endParaRPr lang="pl-PL" sz="4800" dirty="0"/>
          </a:p>
        </p:txBody>
      </p:sp>
    </p:spTree>
  </p:cSld>
  <p:clrMapOvr>
    <a:masterClrMapping/>
  </p:clrMapOvr>
  <p:transition>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IMG_20190215_190220.jpg"/>
          <p:cNvPicPr>
            <a:picLocks noChangeAspect="1"/>
          </p:cNvPicPr>
          <p:nvPr/>
        </p:nvPicPr>
        <p:blipFill>
          <a:blip r:embed="rId2" cstate="print"/>
          <a:stretch>
            <a:fillRect/>
          </a:stretch>
        </p:blipFill>
        <p:spPr>
          <a:xfrm>
            <a:off x="2000250" y="-214338"/>
            <a:ext cx="4929222" cy="6572296"/>
          </a:xfrm>
          <a:prstGeom prst="rect">
            <a:avLst/>
          </a:prstGeom>
        </p:spPr>
      </p:pic>
      <p:sp>
        <p:nvSpPr>
          <p:cNvPr id="3" name="Tytuł 1"/>
          <p:cNvSpPr txBox="1">
            <a:spLocks/>
          </p:cNvSpPr>
          <p:nvPr/>
        </p:nvSpPr>
        <p:spPr>
          <a:xfrm>
            <a:off x="1857356" y="6300814"/>
            <a:ext cx="6129358" cy="9144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l-PL" sz="4000" b="0" i="0" u="none" strike="noStrike" kern="1200" cap="none" spc="-100" normalizeH="0" baseline="0" noProof="0" dirty="0" smtClean="0">
                <a:ln>
                  <a:noFill/>
                </a:ln>
                <a:solidFill>
                  <a:schemeClr val="tx2">
                    <a:satMod val="200000"/>
                  </a:schemeClr>
                </a:solidFill>
                <a:effectLst/>
                <a:uLnTx/>
                <a:uFillTx/>
                <a:latin typeface="+mj-lt"/>
                <a:ea typeface="+mj-ea"/>
                <a:cs typeface="+mj-cs"/>
              </a:rPr>
              <a:t>Projekt w skali 1:1</a:t>
            </a:r>
            <a:endParaRPr kumimoji="0" lang="pl-PL" sz="4000" b="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spTree>
  </p:cSld>
  <p:clrMapOvr>
    <a:masterClrMapping/>
  </p:clrMapOvr>
  <p:transition>
    <p:wedg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804</TotalTime>
  <Words>1214</Words>
  <Application>Microsoft Office PowerPoint</Application>
  <PresentationFormat>Pokaz na ekranie (4:3)</PresentationFormat>
  <Paragraphs>194</Paragraphs>
  <Slides>85</Slides>
  <Notes>5</Notes>
  <HiddenSlides>0</HiddenSlides>
  <MMClips>0</MMClips>
  <ScaleCrop>false</ScaleCrop>
  <HeadingPairs>
    <vt:vector size="4" baseType="variant">
      <vt:variant>
        <vt:lpstr>Motyw</vt:lpstr>
      </vt:variant>
      <vt:variant>
        <vt:i4>1</vt:i4>
      </vt:variant>
      <vt:variant>
        <vt:lpstr>Tytuły slajdów</vt:lpstr>
      </vt:variant>
      <vt:variant>
        <vt:i4>85</vt:i4>
      </vt:variant>
    </vt:vector>
  </HeadingPairs>
  <TitlesOfParts>
    <vt:vector size="86" baseType="lpstr">
      <vt:lpstr>Metro</vt:lpstr>
      <vt:lpstr>LUTY – MARZEC 2019 urszula górnicka-herma</vt:lpstr>
      <vt:lpstr>Slajd 2</vt:lpstr>
      <vt:lpstr>Slajd 3</vt:lpstr>
      <vt:lpstr>Slajd 4</vt:lpstr>
      <vt:lpstr>Slajd 5</vt:lpstr>
      <vt:lpstr>Cytat z "Dzienniczka" nr 344 20 XII 1934    </vt:lpstr>
      <vt:lpstr>PROJEKT WSTĘPNY </vt:lpstr>
      <vt:lpstr>Slajd 8</vt:lpstr>
      <vt:lpstr>Slajd 9</vt:lpstr>
      <vt:lpstr>Slajd 10</vt:lpstr>
      <vt:lpstr>Slajd 11</vt:lpstr>
      <vt:lpstr>RUSZTOWANIE</vt:lpstr>
      <vt:lpstr>SALON ZAMIENIONY  NA PRACOWNIĘ RZEŹBIARSKĄ</vt:lpstr>
      <vt:lpstr>Slajd 14</vt:lpstr>
      <vt:lpstr>PIERWSZY ETAP Z RĘKĄ NA SERCU, KTÓRA ZASŁANIAŁA HOSTIĘ</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lpstr>Slajd 34</vt:lpstr>
      <vt:lpstr>Slajd 35</vt:lpstr>
      <vt:lpstr>Slajd 36</vt:lpstr>
      <vt:lpstr>Slajd 37</vt:lpstr>
      <vt:lpstr>Slajd 38</vt:lpstr>
      <vt:lpstr>OSTATNIE ZDJĘCIE    PRZED PODRÓŻĄ               DO BIELSKA                  DO ODLEWNIKA</vt:lpstr>
      <vt:lpstr>W PRACOWNI WOSKU U ODLEWNIKA </vt:lpstr>
      <vt:lpstr>Slajd 41</vt:lpstr>
      <vt:lpstr>Slajd 42</vt:lpstr>
      <vt:lpstr>Slajd 43</vt:lpstr>
      <vt:lpstr>Slajd 44</vt:lpstr>
      <vt:lpstr>Slajd 45</vt:lpstr>
      <vt:lpstr>Slajd 46</vt:lpstr>
      <vt:lpstr>Slajd 47</vt:lpstr>
      <vt:lpstr>Slajd 48</vt:lpstr>
      <vt:lpstr>Slajd 49</vt:lpstr>
      <vt:lpstr>Slajd 50</vt:lpstr>
      <vt:lpstr>Slajd 51</vt:lpstr>
      <vt:lpstr>Slajd 52</vt:lpstr>
      <vt:lpstr>Slajd 53</vt:lpstr>
      <vt:lpstr>Slajd 54</vt:lpstr>
      <vt:lpstr>Slajd 55</vt:lpstr>
      <vt:lpstr>Slajd 56</vt:lpstr>
      <vt:lpstr>Slajd 57</vt:lpstr>
      <vt:lpstr>Slajd 58</vt:lpstr>
      <vt:lpstr>Slajd 59</vt:lpstr>
      <vt:lpstr>Slajd 60</vt:lpstr>
      <vt:lpstr>Slajd 61</vt:lpstr>
      <vt:lpstr>Slajd 62</vt:lpstr>
      <vt:lpstr>Slajd 63</vt:lpstr>
      <vt:lpstr>Slajd 64</vt:lpstr>
      <vt:lpstr>Slajd 65</vt:lpstr>
      <vt:lpstr>Slajd 66</vt:lpstr>
      <vt:lpstr>Slajd 67</vt:lpstr>
      <vt:lpstr>Slajd 68</vt:lpstr>
      <vt:lpstr>Slajd 69</vt:lpstr>
      <vt:lpstr>Slajd 70</vt:lpstr>
      <vt:lpstr>Slajd 71</vt:lpstr>
      <vt:lpstr>Slajd 72</vt:lpstr>
      <vt:lpstr>Slajd 73</vt:lpstr>
      <vt:lpstr>Slajd 74</vt:lpstr>
      <vt:lpstr>Slajd 75</vt:lpstr>
      <vt:lpstr>Slajd 76</vt:lpstr>
      <vt:lpstr>Slajd 77</vt:lpstr>
      <vt:lpstr>Slajd 78</vt:lpstr>
      <vt:lpstr>Slajd 79</vt:lpstr>
      <vt:lpstr>Slajd 80</vt:lpstr>
      <vt:lpstr>Slajd 81</vt:lpstr>
      <vt:lpstr>Slajd 82</vt:lpstr>
      <vt:lpstr>Slajd 83</vt:lpstr>
      <vt:lpstr>Slajd 84</vt:lpstr>
      <vt:lpstr>Slajd 85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LUTY – MARZEC 2019</dc:title>
  <dc:creator>Urszula Herma</dc:creator>
  <cp:lastModifiedBy>Urszula Herma</cp:lastModifiedBy>
  <cp:revision>91</cp:revision>
  <dcterms:created xsi:type="dcterms:W3CDTF">2019-03-16T17:15:13Z</dcterms:created>
  <dcterms:modified xsi:type="dcterms:W3CDTF">2019-05-28T19:14:23Z</dcterms:modified>
</cp:coreProperties>
</file>